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6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2" r:id="rId6"/>
    <p:sldId id="271" r:id="rId7"/>
    <p:sldId id="283" r:id="rId8"/>
    <p:sldId id="288" r:id="rId9"/>
    <p:sldId id="284" r:id="rId10"/>
    <p:sldId id="285" r:id="rId11"/>
    <p:sldId id="287" r:id="rId12"/>
    <p:sldId id="286" r:id="rId13"/>
    <p:sldId id="293" r:id="rId14"/>
    <p:sldId id="289" r:id="rId15"/>
    <p:sldId id="292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E82CB-9887-BC4E-B2FB-4A667732B5C7}" v="103" dt="2024-04-15T15:53:24.128"/>
    <p1510:client id="{34D279B4-CADC-1C39-7395-D915E8252171}" v="4" dt="2024-04-14T13:45:21.798"/>
    <p1510:client id="{3A43BC92-2B5F-4292-AED6-075F7D08D2F3}" v="1" dt="2024-04-14T21:41:34.528"/>
    <p1510:client id="{801C518E-75BF-4CF2-AFB4-B6F7B915D1F5}" v="191" dt="2024-04-14T00:01:02.940"/>
    <p1510:client id="{ABCDB412-FCB8-93C4-9AAA-23CCC296D2A9}" v="82" dt="2024-04-14T22:06:13.043"/>
    <p1510:client id="{D2AC3E63-8C5B-2342-C871-248A3F532DEF}" v="5" dt="2024-04-14T08:59:28.480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Neil Puneet" userId="S::npk20@pitt.edu::8c2b47f8-b1c7-43ca-958a-d8c852138cfa" providerId="AD" clId="Web-{039E82CB-9887-BC4E-B2FB-4A667732B5C7}"/>
    <pc:docChg chg="addSld delSld modSld sldOrd">
      <pc:chgData name="Kumar, Neil Puneet" userId="S::npk20@pitt.edu::8c2b47f8-b1c7-43ca-958a-d8c852138cfa" providerId="AD" clId="Web-{039E82CB-9887-BC4E-B2FB-4A667732B5C7}" dt="2024-04-15T15:53:24.128" v="95" actId="1076"/>
      <pc:docMkLst>
        <pc:docMk/>
      </pc:docMkLst>
      <pc:sldChg chg="modSp">
        <pc:chgData name="Kumar, Neil Puneet" userId="S::npk20@pitt.edu::8c2b47f8-b1c7-43ca-958a-d8c852138cfa" providerId="AD" clId="Web-{039E82CB-9887-BC4E-B2FB-4A667732B5C7}" dt="2024-04-15T15:50:35.903" v="86" actId="20577"/>
        <pc:sldMkLst>
          <pc:docMk/>
          <pc:sldMk cId="2803092014" sldId="278"/>
        </pc:sldMkLst>
        <pc:spChg chg="mod">
          <ac:chgData name="Kumar, Neil Puneet" userId="S::npk20@pitt.edu::8c2b47f8-b1c7-43ca-958a-d8c852138cfa" providerId="AD" clId="Web-{039E82CB-9887-BC4E-B2FB-4A667732B5C7}" dt="2024-04-15T15:50:35.903" v="86" actId="20577"/>
          <ac:spMkLst>
            <pc:docMk/>
            <pc:sldMk cId="2803092014" sldId="278"/>
            <ac:spMk id="4" creationId="{10047101-8D42-6100-9CEA-AEC0FAEAB606}"/>
          </ac:spMkLst>
        </pc:spChg>
        <pc:picChg chg="mod">
          <ac:chgData name="Kumar, Neil Puneet" userId="S::npk20@pitt.edu::8c2b47f8-b1c7-43ca-958a-d8c852138cfa" providerId="AD" clId="Web-{039E82CB-9887-BC4E-B2FB-4A667732B5C7}" dt="2024-04-15T15:50:19.184" v="85" actId="14100"/>
          <ac:picMkLst>
            <pc:docMk/>
            <pc:sldMk cId="2803092014" sldId="278"/>
            <ac:picMk id="8" creationId="{FA5BBDFD-6E83-D9EA-19D1-9F72E2FFE744}"/>
          </ac:picMkLst>
        </pc:picChg>
      </pc:sldChg>
      <pc:sldChg chg="addSp delSp modSp modTransition addAnim">
        <pc:chgData name="Kumar, Neil Puneet" userId="S::npk20@pitt.edu::8c2b47f8-b1c7-43ca-958a-d8c852138cfa" providerId="AD" clId="Web-{039E82CB-9887-BC4E-B2FB-4A667732B5C7}" dt="2024-04-15T13:58:55.387" v="28" actId="14100"/>
        <pc:sldMkLst>
          <pc:docMk/>
          <pc:sldMk cId="233018862" sldId="286"/>
        </pc:sldMkLst>
        <pc:spChg chg="add mod">
          <ac:chgData name="Kumar, Neil Puneet" userId="S::npk20@pitt.edu::8c2b47f8-b1c7-43ca-958a-d8c852138cfa" providerId="AD" clId="Web-{039E82CB-9887-BC4E-B2FB-4A667732B5C7}" dt="2024-04-15T13:58:55.387" v="28" actId="14100"/>
          <ac:spMkLst>
            <pc:docMk/>
            <pc:sldMk cId="233018862" sldId="286"/>
            <ac:spMk id="3" creationId="{D057BDD3-910A-A290-F847-DF21CA48E410}"/>
          </ac:spMkLst>
        </pc:spChg>
        <pc:spChg chg="del">
          <ac:chgData name="Kumar, Neil Puneet" userId="S::npk20@pitt.edu::8c2b47f8-b1c7-43ca-958a-d8c852138cfa" providerId="AD" clId="Web-{039E82CB-9887-BC4E-B2FB-4A667732B5C7}" dt="2024-04-15T13:57:37.664" v="9"/>
          <ac:spMkLst>
            <pc:docMk/>
            <pc:sldMk cId="233018862" sldId="286"/>
            <ac:spMk id="7" creationId="{845A03A5-6D4D-7072-B3BD-F2DA38CADEB0}"/>
          </ac:spMkLst>
        </pc:spChg>
        <pc:picChg chg="add mod ord">
          <ac:chgData name="Kumar, Neil Puneet" userId="S::npk20@pitt.edu::8c2b47f8-b1c7-43ca-958a-d8c852138cfa" providerId="AD" clId="Web-{039E82CB-9887-BC4E-B2FB-4A667732B5C7}" dt="2024-04-15T13:58:55.371" v="27" actId="14100"/>
          <ac:picMkLst>
            <pc:docMk/>
            <pc:sldMk cId="233018862" sldId="286"/>
            <ac:picMk id="2" creationId="{A90B4FB5-4873-2EA4-5397-92FE7348091F}"/>
          </ac:picMkLst>
        </pc:picChg>
      </pc:sldChg>
      <pc:sldChg chg="addSp delSp modSp">
        <pc:chgData name="Kumar, Neil Puneet" userId="S::npk20@pitt.edu::8c2b47f8-b1c7-43ca-958a-d8c852138cfa" providerId="AD" clId="Web-{039E82CB-9887-BC4E-B2FB-4A667732B5C7}" dt="2024-04-15T13:56:57.522" v="8" actId="14100"/>
        <pc:sldMkLst>
          <pc:docMk/>
          <pc:sldMk cId="314440392" sldId="289"/>
        </pc:sldMkLst>
        <pc:spChg chg="del">
          <ac:chgData name="Kumar, Neil Puneet" userId="S::npk20@pitt.edu::8c2b47f8-b1c7-43ca-958a-d8c852138cfa" providerId="AD" clId="Web-{039E82CB-9887-BC4E-B2FB-4A667732B5C7}" dt="2024-04-15T13:55:28.971" v="1"/>
          <ac:spMkLst>
            <pc:docMk/>
            <pc:sldMk cId="314440392" sldId="289"/>
            <ac:spMk id="6" creationId="{3D3E3F02-C1E6-CD2B-F574-D36C67407E7C}"/>
          </ac:spMkLst>
        </pc:spChg>
        <pc:picChg chg="add mod ord">
          <ac:chgData name="Kumar, Neil Puneet" userId="S::npk20@pitt.edu::8c2b47f8-b1c7-43ca-958a-d8c852138cfa" providerId="AD" clId="Web-{039E82CB-9887-BC4E-B2FB-4A667732B5C7}" dt="2024-04-15T13:56:57.522" v="8" actId="14100"/>
          <ac:picMkLst>
            <pc:docMk/>
            <pc:sldMk cId="314440392" sldId="289"/>
            <ac:picMk id="2" creationId="{86B2717A-3550-1A97-D2CC-32678982D863}"/>
          </ac:picMkLst>
        </pc:picChg>
      </pc:sldChg>
      <pc:sldChg chg="addSp delSp modSp ord">
        <pc:chgData name="Kumar, Neil Puneet" userId="S::npk20@pitt.edu::8c2b47f8-b1c7-43ca-958a-d8c852138cfa" providerId="AD" clId="Web-{039E82CB-9887-BC4E-B2FB-4A667732B5C7}" dt="2024-04-15T15:44:57.423" v="74"/>
        <pc:sldMkLst>
          <pc:docMk/>
          <pc:sldMk cId="118667928" sldId="290"/>
        </pc:sldMkLst>
        <pc:spChg chg="del">
          <ac:chgData name="Kumar, Neil Puneet" userId="S::npk20@pitt.edu::8c2b47f8-b1c7-43ca-958a-d8c852138cfa" providerId="AD" clId="Web-{039E82CB-9887-BC4E-B2FB-4A667732B5C7}" dt="2024-04-15T14:00:16.093" v="34"/>
          <ac:spMkLst>
            <pc:docMk/>
            <pc:sldMk cId="118667928" sldId="290"/>
            <ac:spMk id="2" creationId="{5D030A76-B788-B363-104E-266B7C7F7208}"/>
          </ac:spMkLst>
        </pc:spChg>
        <pc:spChg chg="del">
          <ac:chgData name="Kumar, Neil Puneet" userId="S::npk20@pitt.edu::8c2b47f8-b1c7-43ca-958a-d8c852138cfa" providerId="AD" clId="Web-{039E82CB-9887-BC4E-B2FB-4A667732B5C7}" dt="2024-04-15T13:59:46.623" v="29"/>
          <ac:spMkLst>
            <pc:docMk/>
            <pc:sldMk cId="118667928" sldId="290"/>
            <ac:spMk id="3" creationId="{05948542-FCE1-3AE6-C6C9-17975609DF70}"/>
          </ac:spMkLst>
        </pc:spChg>
        <pc:spChg chg="del mod">
          <ac:chgData name="Kumar, Neil Puneet" userId="S::npk20@pitt.edu::8c2b47f8-b1c7-43ca-958a-d8c852138cfa" providerId="AD" clId="Web-{039E82CB-9887-BC4E-B2FB-4A667732B5C7}" dt="2024-04-15T14:00:04.390" v="33"/>
          <ac:spMkLst>
            <pc:docMk/>
            <pc:sldMk cId="118667928" sldId="290"/>
            <ac:spMk id="4" creationId="{3EE67564-0457-E486-97D0-8109D2C97B3F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0:59.892" v="35"/>
          <ac:spMkLst>
            <pc:docMk/>
            <pc:sldMk cId="118667928" sldId="290"/>
            <ac:spMk id="6" creationId="{7FB0E480-3BE8-2BCE-3C48-E9004A971327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2:35.834" v="39"/>
          <ac:spMkLst>
            <pc:docMk/>
            <pc:sldMk cId="118667928" sldId="290"/>
            <ac:spMk id="8" creationId="{079A4389-DC4D-A16C-9BD8-33B9ED60187F}"/>
          </ac:spMkLst>
        </pc:spChg>
        <pc:spChg chg="add mod">
          <ac:chgData name="Kumar, Neil Puneet" userId="S::npk20@pitt.edu::8c2b47f8-b1c7-43ca-958a-d8c852138cfa" providerId="AD" clId="Web-{039E82CB-9887-BC4E-B2FB-4A667732B5C7}" dt="2024-04-15T14:00:16.093" v="34"/>
          <ac:spMkLst>
            <pc:docMk/>
            <pc:sldMk cId="118667928" sldId="290"/>
            <ac:spMk id="10" creationId="{2F72CC41-641E-89DD-2D31-681E037ED61D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2:50.116" v="54"/>
          <ac:spMkLst>
            <pc:docMk/>
            <pc:sldMk cId="118667928" sldId="290"/>
            <ac:spMk id="13" creationId="{5DF4463D-56F0-E019-46E9-CBB883E515B2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2:45.490" v="53"/>
          <ac:spMkLst>
            <pc:docMk/>
            <pc:sldMk cId="118667928" sldId="290"/>
            <ac:spMk id="16" creationId="{29D8C224-3485-9778-F4F8-BBB83172992D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2:41.022" v="51"/>
          <ac:spMkLst>
            <pc:docMk/>
            <pc:sldMk cId="118667928" sldId="290"/>
            <ac:spMk id="19" creationId="{19EB8603-6776-F862-5405-9A2ED4904832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4:03:37.024" v="55"/>
          <ac:spMkLst>
            <pc:docMk/>
            <pc:sldMk cId="118667928" sldId="290"/>
            <ac:spMk id="22" creationId="{5F31555C-51C8-F3B1-372A-5C064E29F7F9}"/>
          </ac:spMkLst>
        </pc:spChg>
        <pc:spChg chg="add mod">
          <ac:chgData name="Kumar, Neil Puneet" userId="S::npk20@pitt.edu::8c2b47f8-b1c7-43ca-958a-d8c852138cfa" providerId="AD" clId="Web-{039E82CB-9887-BC4E-B2FB-4A667732B5C7}" dt="2024-04-15T14:03:37.055" v="58"/>
          <ac:spMkLst>
            <pc:docMk/>
            <pc:sldMk cId="118667928" sldId="290"/>
            <ac:spMk id="24" creationId="{23C6D792-341E-C39A-9D68-8DDCED6C772F}"/>
          </ac:spMkLst>
        </pc:spChg>
        <pc:picChg chg="add mod ord">
          <ac:chgData name="Kumar, Neil Puneet" userId="S::npk20@pitt.edu::8c2b47f8-b1c7-43ca-958a-d8c852138cfa" providerId="AD" clId="Web-{039E82CB-9887-BC4E-B2FB-4A667732B5C7}" dt="2024-04-15T14:05:20.247" v="69" actId="14100"/>
          <ac:picMkLst>
            <pc:docMk/>
            <pc:sldMk cId="118667928" sldId="290"/>
            <ac:picMk id="11" creationId="{902F93EC-A0AF-CD3E-BAB1-9BC4AF8679A6}"/>
          </ac:picMkLst>
        </pc:picChg>
        <pc:picChg chg="add del mod ord">
          <ac:chgData name="Kumar, Neil Puneet" userId="S::npk20@pitt.edu::8c2b47f8-b1c7-43ca-958a-d8c852138cfa" providerId="AD" clId="Web-{039E82CB-9887-BC4E-B2FB-4A667732B5C7}" dt="2024-04-15T14:02:50.116" v="54"/>
          <ac:picMkLst>
            <pc:docMk/>
            <pc:sldMk cId="118667928" sldId="290"/>
            <ac:picMk id="12" creationId="{864F41DF-4E42-57ED-A536-B271332D713C}"/>
          </ac:picMkLst>
        </pc:picChg>
        <pc:picChg chg="add del mod">
          <ac:chgData name="Kumar, Neil Puneet" userId="S::npk20@pitt.edu::8c2b47f8-b1c7-43ca-958a-d8c852138cfa" providerId="AD" clId="Web-{039E82CB-9887-BC4E-B2FB-4A667732B5C7}" dt="2024-04-15T14:02:45.490" v="53"/>
          <ac:picMkLst>
            <pc:docMk/>
            <pc:sldMk cId="118667928" sldId="290"/>
            <ac:picMk id="15" creationId="{82BCC3B0-BBC1-71CD-A967-66F4CE7CCC66}"/>
          </ac:picMkLst>
        </pc:picChg>
        <pc:picChg chg="add del mod">
          <ac:chgData name="Kumar, Neil Puneet" userId="S::npk20@pitt.edu::8c2b47f8-b1c7-43ca-958a-d8c852138cfa" providerId="AD" clId="Web-{039E82CB-9887-BC4E-B2FB-4A667732B5C7}" dt="2024-04-15T14:02:41.022" v="52"/>
          <ac:picMkLst>
            <pc:docMk/>
            <pc:sldMk cId="118667928" sldId="290"/>
            <ac:picMk id="18" creationId="{A245D903-FD83-4419-31C7-4B67B496A780}"/>
          </ac:picMkLst>
        </pc:picChg>
        <pc:picChg chg="add mod ord">
          <ac:chgData name="Kumar, Neil Puneet" userId="S::npk20@pitt.edu::8c2b47f8-b1c7-43ca-958a-d8c852138cfa" providerId="AD" clId="Web-{039E82CB-9887-BC4E-B2FB-4A667732B5C7}" dt="2024-04-15T14:04:56.090" v="65" actId="14100"/>
          <ac:picMkLst>
            <pc:docMk/>
            <pc:sldMk cId="118667928" sldId="290"/>
            <ac:picMk id="23" creationId="{3FE5DFCE-B660-4C27-98D7-FAF99D316882}"/>
          </ac:picMkLst>
        </pc:picChg>
      </pc:sldChg>
      <pc:sldChg chg="del">
        <pc:chgData name="Kumar, Neil Puneet" userId="S::npk20@pitt.edu::8c2b47f8-b1c7-43ca-958a-d8c852138cfa" providerId="AD" clId="Web-{039E82CB-9887-BC4E-B2FB-4A667732B5C7}" dt="2024-04-15T15:42:55.153" v="70"/>
        <pc:sldMkLst>
          <pc:docMk/>
          <pc:sldMk cId="849465297" sldId="291"/>
        </pc:sldMkLst>
      </pc:sldChg>
      <pc:sldChg chg="addSp delSp modSp">
        <pc:chgData name="Kumar, Neil Puneet" userId="S::npk20@pitt.edu::8c2b47f8-b1c7-43ca-958a-d8c852138cfa" providerId="AD" clId="Web-{039E82CB-9887-BC4E-B2FB-4A667732B5C7}" dt="2024-04-15T15:49:01.759" v="84" actId="1076"/>
        <pc:sldMkLst>
          <pc:docMk/>
          <pc:sldMk cId="2547630249" sldId="292"/>
        </pc:sldMkLst>
        <pc:spChg chg="del mod">
          <ac:chgData name="Kumar, Neil Puneet" userId="S::npk20@pitt.edu::8c2b47f8-b1c7-43ca-958a-d8c852138cfa" providerId="AD" clId="Web-{039E82CB-9887-BC4E-B2FB-4A667732B5C7}" dt="2024-04-15T15:43:24.638" v="73"/>
          <ac:spMkLst>
            <pc:docMk/>
            <pc:sldMk cId="2547630249" sldId="292"/>
            <ac:spMk id="3" creationId="{1BE98EFF-197D-3136-70B9-7BBD30A48931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5:46:00.597" v="75"/>
          <ac:spMkLst>
            <pc:docMk/>
            <pc:sldMk cId="2547630249" sldId="292"/>
            <ac:spMk id="5" creationId="{8A5AB5C5-943E-6DD2-9670-6381F7CE81D2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5:46:33.848" v="77"/>
          <ac:spMkLst>
            <pc:docMk/>
            <pc:sldMk cId="2547630249" sldId="292"/>
            <ac:spMk id="8" creationId="{18C0D923-E2A9-B504-1F2B-1DBA494DAB21}"/>
          </ac:spMkLst>
        </pc:spChg>
        <pc:spChg chg="add del mod">
          <ac:chgData name="Kumar, Neil Puneet" userId="S::npk20@pitt.edu::8c2b47f8-b1c7-43ca-958a-d8c852138cfa" providerId="AD" clId="Web-{039E82CB-9887-BC4E-B2FB-4A667732B5C7}" dt="2024-04-15T15:48:26.305" v="79"/>
          <ac:spMkLst>
            <pc:docMk/>
            <pc:sldMk cId="2547630249" sldId="292"/>
            <ac:spMk id="10" creationId="{5A44262D-C7FB-E414-6B4E-7BC07E94A3A5}"/>
          </ac:spMkLst>
        </pc:spChg>
        <pc:picChg chg="add del mod ord">
          <ac:chgData name="Kumar, Neil Puneet" userId="S::npk20@pitt.edu::8c2b47f8-b1c7-43ca-958a-d8c852138cfa" providerId="AD" clId="Web-{039E82CB-9887-BC4E-B2FB-4A667732B5C7}" dt="2024-04-15T15:46:00.878" v="76"/>
          <ac:picMkLst>
            <pc:docMk/>
            <pc:sldMk cId="2547630249" sldId="292"/>
            <ac:picMk id="6" creationId="{EFC7DBCD-4ADB-7416-F168-976D96BF1645}"/>
          </ac:picMkLst>
        </pc:picChg>
        <pc:picChg chg="add mod ord">
          <ac:chgData name="Kumar, Neil Puneet" userId="S::npk20@pitt.edu::8c2b47f8-b1c7-43ca-958a-d8c852138cfa" providerId="AD" clId="Web-{039E82CB-9887-BC4E-B2FB-4A667732B5C7}" dt="2024-04-15T15:49:01.759" v="84" actId="1076"/>
          <ac:picMkLst>
            <pc:docMk/>
            <pc:sldMk cId="2547630249" sldId="292"/>
            <ac:picMk id="11" creationId="{5BA5ADFE-EC15-D3E2-DE58-32C778F60883}"/>
          </ac:picMkLst>
        </pc:picChg>
        <pc:picChg chg="del">
          <ac:chgData name="Kumar, Neil Puneet" userId="S::npk20@pitt.edu::8c2b47f8-b1c7-43ca-958a-d8c852138cfa" providerId="AD" clId="Web-{039E82CB-9887-BC4E-B2FB-4A667732B5C7}" dt="2024-04-15T15:47:05.911" v="78"/>
          <ac:picMkLst>
            <pc:docMk/>
            <pc:sldMk cId="2547630249" sldId="292"/>
            <ac:picMk id="25" creationId="{41A1C574-72C6-642F-E4D2-FF0C993AEF78}"/>
          </ac:picMkLst>
        </pc:picChg>
      </pc:sldChg>
      <pc:sldChg chg="new del">
        <pc:chgData name="Kumar, Neil Puneet" userId="S::npk20@pitt.edu::8c2b47f8-b1c7-43ca-958a-d8c852138cfa" providerId="AD" clId="Web-{039E82CB-9887-BC4E-B2FB-4A667732B5C7}" dt="2024-04-15T15:52:09.688" v="88"/>
        <pc:sldMkLst>
          <pc:docMk/>
          <pc:sldMk cId="1481795914" sldId="293"/>
        </pc:sldMkLst>
      </pc:sldChg>
      <pc:sldChg chg="addSp modSp new ord">
        <pc:chgData name="Kumar, Neil Puneet" userId="S::npk20@pitt.edu::8c2b47f8-b1c7-43ca-958a-d8c852138cfa" providerId="AD" clId="Web-{039E82CB-9887-BC4E-B2FB-4A667732B5C7}" dt="2024-04-15T15:53:24.128" v="95" actId="1076"/>
        <pc:sldMkLst>
          <pc:docMk/>
          <pc:sldMk cId="1544639335" sldId="293"/>
        </pc:sldMkLst>
        <pc:picChg chg="add mod">
          <ac:chgData name="Kumar, Neil Puneet" userId="S::npk20@pitt.edu::8c2b47f8-b1c7-43ca-958a-d8c852138cfa" providerId="AD" clId="Web-{039E82CB-9887-BC4E-B2FB-4A667732B5C7}" dt="2024-04-15T15:53:24.128" v="95" actId="1076"/>
          <ac:picMkLst>
            <pc:docMk/>
            <pc:sldMk cId="1544639335" sldId="293"/>
            <ac:picMk id="2" creationId="{E1BD0D2D-F80B-E2A3-926C-67506E3FA659}"/>
          </ac:picMkLst>
        </pc:picChg>
      </pc:sldChg>
    </pc:docChg>
  </pc:docChgLst>
  <pc:docChgLst>
    <pc:chgData name="Kumar, Neil Puneet" userId="S::npk20@pitt.edu::8c2b47f8-b1c7-43ca-958a-d8c852138cfa" providerId="AD" clId="Web-{34D279B4-CADC-1C39-7395-D915E8252171}"/>
    <pc:docChg chg="modSld">
      <pc:chgData name="Kumar, Neil Puneet" userId="S::npk20@pitt.edu::8c2b47f8-b1c7-43ca-958a-d8c852138cfa" providerId="AD" clId="Web-{34D279B4-CADC-1C39-7395-D915E8252171}" dt="2024-04-14T13:45:21.798" v="3" actId="1076"/>
      <pc:docMkLst>
        <pc:docMk/>
      </pc:docMkLst>
      <pc:sldChg chg="addSp delSp modSp">
        <pc:chgData name="Kumar, Neil Puneet" userId="S::npk20@pitt.edu::8c2b47f8-b1c7-43ca-958a-d8c852138cfa" providerId="AD" clId="Web-{34D279B4-CADC-1C39-7395-D915E8252171}" dt="2024-04-14T13:45:21.798" v="3" actId="1076"/>
        <pc:sldMkLst>
          <pc:docMk/>
          <pc:sldMk cId="2803092014" sldId="278"/>
        </pc:sldMkLst>
        <pc:spChg chg="add mod">
          <ac:chgData name="Kumar, Neil Puneet" userId="S::npk20@pitt.edu::8c2b47f8-b1c7-43ca-958a-d8c852138cfa" providerId="AD" clId="Web-{34D279B4-CADC-1C39-7395-D915E8252171}" dt="2024-04-14T13:45:21.798" v="3" actId="1076"/>
          <ac:spMkLst>
            <pc:docMk/>
            <pc:sldMk cId="2803092014" sldId="278"/>
            <ac:spMk id="3" creationId="{75591C19-7734-12E7-57E0-F5F72613804B}"/>
          </ac:spMkLst>
        </pc:spChg>
        <pc:picChg chg="del mod">
          <ac:chgData name="Kumar, Neil Puneet" userId="S::npk20@pitt.edu::8c2b47f8-b1c7-43ca-958a-d8c852138cfa" providerId="AD" clId="Web-{34D279B4-CADC-1C39-7395-D915E8252171}" dt="2024-04-14T13:44:53.390" v="1"/>
          <ac:picMkLst>
            <pc:docMk/>
            <pc:sldMk cId="2803092014" sldId="278"/>
            <ac:picMk id="8" creationId="{53227D59-33F9-9DDB-1C5C-A938A989EE51}"/>
          </ac:picMkLst>
        </pc:picChg>
      </pc:sldChg>
    </pc:docChg>
  </pc:docChgLst>
  <pc:docChgLst>
    <pc:chgData name="Kumar, Neil Puneet" userId="8c2b47f8-b1c7-43ca-958a-d8c852138cfa" providerId="ADAL" clId="{801C518E-75BF-4CF2-AFB4-B6F7B915D1F5}"/>
    <pc:docChg chg="undo custSel addSld delSld modSld modMainMaster">
      <pc:chgData name="Kumar, Neil Puneet" userId="8c2b47f8-b1c7-43ca-958a-d8c852138cfa" providerId="ADAL" clId="{801C518E-75BF-4CF2-AFB4-B6F7B915D1F5}" dt="2024-04-14T08:52:08.302" v="687" actId="20577"/>
      <pc:docMkLst>
        <pc:docMk/>
      </pc:docMkLst>
      <pc:sldChg chg="addSp delSp modSp mod modTransition modAnim">
        <pc:chgData name="Kumar, Neil Puneet" userId="8c2b47f8-b1c7-43ca-958a-d8c852138cfa" providerId="ADAL" clId="{801C518E-75BF-4CF2-AFB4-B6F7B915D1F5}" dt="2024-04-13T22:35:03.187" v="544"/>
        <pc:sldMkLst>
          <pc:docMk/>
          <pc:sldMk cId="1839748091" sldId="271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1839748091" sldId="271"/>
            <ac:spMk id="3" creationId="{A0034E89-1952-5288-08A0-70A4A73BE39E}"/>
          </ac:spMkLst>
        </pc:spChg>
        <pc:spChg chg="add mod">
          <ac:chgData name="Kumar, Neil Puneet" userId="8c2b47f8-b1c7-43ca-958a-d8c852138cfa" providerId="ADAL" clId="{801C518E-75BF-4CF2-AFB4-B6F7B915D1F5}" dt="2024-04-13T18:11:22.670" v="222" actId="1076"/>
          <ac:spMkLst>
            <pc:docMk/>
            <pc:sldMk cId="1839748091" sldId="271"/>
            <ac:spMk id="5" creationId="{B9F4E8A6-EB0D-953F-3298-FEA9CFDB2AA7}"/>
          </ac:spMkLst>
        </pc:spChg>
        <pc:spChg chg="add mod">
          <ac:chgData name="Kumar, Neil Puneet" userId="8c2b47f8-b1c7-43ca-958a-d8c852138cfa" providerId="ADAL" clId="{801C518E-75BF-4CF2-AFB4-B6F7B915D1F5}" dt="2024-04-13T18:16:30.339" v="228" actId="14100"/>
          <ac:spMkLst>
            <pc:docMk/>
            <pc:sldMk cId="1839748091" sldId="271"/>
            <ac:spMk id="8" creationId="{051D6E00-D7E2-791F-64D2-D893682E7046}"/>
          </ac:spMkLst>
        </pc:spChg>
        <pc:spChg chg="add mod">
          <ac:chgData name="Kumar, Neil Puneet" userId="8c2b47f8-b1c7-43ca-958a-d8c852138cfa" providerId="ADAL" clId="{801C518E-75BF-4CF2-AFB4-B6F7B915D1F5}" dt="2024-04-13T18:17:50.948" v="235" actId="1076"/>
          <ac:spMkLst>
            <pc:docMk/>
            <pc:sldMk cId="1839748091" sldId="271"/>
            <ac:spMk id="12" creationId="{A2380F2F-5CF8-F508-0228-F4C9B465A662}"/>
          </ac:spMkLst>
        </pc:spChg>
        <pc:spChg chg="add mod">
          <ac:chgData name="Kumar, Neil Puneet" userId="8c2b47f8-b1c7-43ca-958a-d8c852138cfa" providerId="ADAL" clId="{801C518E-75BF-4CF2-AFB4-B6F7B915D1F5}" dt="2024-04-13T18:18:45.832" v="241" actId="1076"/>
          <ac:spMkLst>
            <pc:docMk/>
            <pc:sldMk cId="1839748091" sldId="271"/>
            <ac:spMk id="15" creationId="{2AF016DF-379E-CAD2-7804-544ECE5FEB64}"/>
          </ac:spMkLst>
        </pc:spChg>
        <pc:spChg chg="add mod">
          <ac:chgData name="Kumar, Neil Puneet" userId="8c2b47f8-b1c7-43ca-958a-d8c852138cfa" providerId="ADAL" clId="{801C518E-75BF-4CF2-AFB4-B6F7B915D1F5}" dt="2024-04-13T18:20:22.528" v="255" actId="1076"/>
          <ac:spMkLst>
            <pc:docMk/>
            <pc:sldMk cId="1839748091" sldId="271"/>
            <ac:spMk id="18" creationId="{CE076A1D-4B4D-0DBA-2051-5A4E070D9557}"/>
          </ac:spMkLst>
        </pc:spChg>
        <pc:spChg chg="add mod">
          <ac:chgData name="Kumar, Neil Puneet" userId="8c2b47f8-b1c7-43ca-958a-d8c852138cfa" providerId="ADAL" clId="{801C518E-75BF-4CF2-AFB4-B6F7B915D1F5}" dt="2024-04-13T18:21:37.617" v="261" actId="1076"/>
          <ac:spMkLst>
            <pc:docMk/>
            <pc:sldMk cId="1839748091" sldId="271"/>
            <ac:spMk id="21" creationId="{35BE505E-D855-D292-4E13-0559CAD4651C}"/>
          </ac:spMkLst>
        </pc:spChg>
        <pc:spChg chg="add del mod">
          <ac:chgData name="Kumar, Neil Puneet" userId="8c2b47f8-b1c7-43ca-958a-d8c852138cfa" providerId="ADAL" clId="{801C518E-75BF-4CF2-AFB4-B6F7B915D1F5}" dt="2024-04-13T18:22:28.719" v="269" actId="478"/>
          <ac:spMkLst>
            <pc:docMk/>
            <pc:sldMk cId="1839748091" sldId="271"/>
            <ac:spMk id="24" creationId="{F1D7F1F0-978A-EC64-7A88-62FF3BEA27B3}"/>
          </ac:spMkLst>
        </pc:spChg>
        <pc:spChg chg="add mod">
          <ac:chgData name="Kumar, Neil Puneet" userId="8c2b47f8-b1c7-43ca-958a-d8c852138cfa" providerId="ADAL" clId="{801C518E-75BF-4CF2-AFB4-B6F7B915D1F5}" dt="2024-04-13T18:25:53.803" v="287" actId="962"/>
          <ac:spMkLst>
            <pc:docMk/>
            <pc:sldMk cId="1839748091" sldId="271"/>
            <ac:spMk id="29" creationId="{23122AA8-CAFE-8280-7117-D28D68331A51}"/>
          </ac:spMkLst>
        </pc:spChg>
        <pc:spChg chg="add mod">
          <ac:chgData name="Kumar, Neil Puneet" userId="8c2b47f8-b1c7-43ca-958a-d8c852138cfa" providerId="ADAL" clId="{801C518E-75BF-4CF2-AFB4-B6F7B915D1F5}" dt="2024-04-13T18:26:54.804" v="296" actId="962"/>
          <ac:spMkLst>
            <pc:docMk/>
            <pc:sldMk cId="1839748091" sldId="271"/>
            <ac:spMk id="32" creationId="{CFEADA76-B592-10A8-B640-5E759CDF00A5}"/>
          </ac:spMkLst>
        </pc:spChg>
        <pc:spChg chg="add del mod">
          <ac:chgData name="Kumar, Neil Puneet" userId="8c2b47f8-b1c7-43ca-958a-d8c852138cfa" providerId="ADAL" clId="{801C518E-75BF-4CF2-AFB4-B6F7B915D1F5}" dt="2024-04-13T18:28:39.361" v="311" actId="478"/>
          <ac:spMkLst>
            <pc:docMk/>
            <pc:sldMk cId="1839748091" sldId="271"/>
            <ac:spMk id="35" creationId="{25ADD115-2906-80DF-3CFF-0CDA4D3DB8A1}"/>
          </ac:spMkLst>
        </pc:spChg>
        <pc:spChg chg="add mod">
          <ac:chgData name="Kumar, Neil Puneet" userId="8c2b47f8-b1c7-43ca-958a-d8c852138cfa" providerId="ADAL" clId="{801C518E-75BF-4CF2-AFB4-B6F7B915D1F5}" dt="2024-04-13T18:30:10.402" v="314" actId="962"/>
          <ac:spMkLst>
            <pc:docMk/>
            <pc:sldMk cId="1839748091" sldId="271"/>
            <ac:spMk id="38" creationId="{30CE659D-7AEC-4013-0672-B5F818F8BDCC}"/>
          </ac:spMkLst>
        </pc:spChg>
        <pc:picChg chg="add mod">
          <ac:chgData name="Kumar, Neil Puneet" userId="8c2b47f8-b1c7-43ca-958a-d8c852138cfa" providerId="ADAL" clId="{801C518E-75BF-4CF2-AFB4-B6F7B915D1F5}" dt="2024-04-13T18:19:27.139" v="249" actId="1076"/>
          <ac:picMkLst>
            <pc:docMk/>
            <pc:sldMk cId="1839748091" sldId="271"/>
            <ac:picMk id="4" creationId="{F9FDD0BB-92F2-0D8B-F047-59F826B03D51}"/>
          </ac:picMkLst>
        </pc:picChg>
        <pc:picChg chg="add mod">
          <ac:chgData name="Kumar, Neil Puneet" userId="8c2b47f8-b1c7-43ca-958a-d8c852138cfa" providerId="ADAL" clId="{801C518E-75BF-4CF2-AFB4-B6F7B915D1F5}" dt="2024-04-13T18:16:33.252" v="229" actId="14100"/>
          <ac:picMkLst>
            <pc:docMk/>
            <pc:sldMk cId="1839748091" sldId="271"/>
            <ac:picMk id="7" creationId="{BACBC036-171B-C7DA-2B18-1A7BB9C131F5}"/>
          </ac:picMkLst>
        </pc:picChg>
        <pc:picChg chg="add mod">
          <ac:chgData name="Kumar, Neil Puneet" userId="8c2b47f8-b1c7-43ca-958a-d8c852138cfa" providerId="ADAL" clId="{801C518E-75BF-4CF2-AFB4-B6F7B915D1F5}" dt="2024-04-13T18:17:53.307" v="237" actId="962"/>
          <ac:picMkLst>
            <pc:docMk/>
            <pc:sldMk cId="1839748091" sldId="271"/>
            <ac:picMk id="10" creationId="{18F1C7D7-51C1-1F30-26D5-6AE8416D803B}"/>
          </ac:picMkLst>
        </pc:picChg>
        <pc:picChg chg="mod">
          <ac:chgData name="Kumar, Neil Puneet" userId="8c2b47f8-b1c7-43ca-958a-d8c852138cfa" providerId="ADAL" clId="{801C518E-75BF-4CF2-AFB4-B6F7B915D1F5}" dt="2024-04-13T22:35:03.187" v="544"/>
          <ac:picMkLst>
            <pc:docMk/>
            <pc:sldMk cId="1839748091" sldId="271"/>
            <ac:picMk id="11" creationId="{A496DCE5-C34A-22C2-A9D8-E90DFC8CE86C}"/>
          </ac:picMkLst>
        </pc:picChg>
        <pc:picChg chg="add mod">
          <ac:chgData name="Kumar, Neil Puneet" userId="8c2b47f8-b1c7-43ca-958a-d8c852138cfa" providerId="ADAL" clId="{801C518E-75BF-4CF2-AFB4-B6F7B915D1F5}" dt="2024-04-13T18:19:37.562" v="251" actId="14100"/>
          <ac:picMkLst>
            <pc:docMk/>
            <pc:sldMk cId="1839748091" sldId="271"/>
            <ac:picMk id="14" creationId="{C5CC51A6-057B-B69B-8129-DDF045873EE0}"/>
          </ac:picMkLst>
        </pc:picChg>
        <pc:picChg chg="add mod">
          <ac:chgData name="Kumar, Neil Puneet" userId="8c2b47f8-b1c7-43ca-958a-d8c852138cfa" providerId="ADAL" clId="{801C518E-75BF-4CF2-AFB4-B6F7B915D1F5}" dt="2024-04-13T18:20:22.528" v="255" actId="1076"/>
          <ac:picMkLst>
            <pc:docMk/>
            <pc:sldMk cId="1839748091" sldId="271"/>
            <ac:picMk id="17" creationId="{CA5A0A3A-51B8-8AF1-64C5-4574894ACBC2}"/>
          </ac:picMkLst>
        </pc:picChg>
        <pc:picChg chg="add mod">
          <ac:chgData name="Kumar, Neil Puneet" userId="8c2b47f8-b1c7-43ca-958a-d8c852138cfa" providerId="ADAL" clId="{801C518E-75BF-4CF2-AFB4-B6F7B915D1F5}" dt="2024-04-13T18:21:39.746" v="263" actId="962"/>
          <ac:picMkLst>
            <pc:docMk/>
            <pc:sldMk cId="1839748091" sldId="271"/>
            <ac:picMk id="20" creationId="{099759D2-97BB-7EC4-A09E-745D096B4727}"/>
          </ac:picMkLst>
        </pc:picChg>
        <pc:picChg chg="add del mod">
          <ac:chgData name="Kumar, Neil Puneet" userId="8c2b47f8-b1c7-43ca-958a-d8c852138cfa" providerId="ADAL" clId="{801C518E-75BF-4CF2-AFB4-B6F7B915D1F5}" dt="2024-04-13T18:22:28.719" v="269" actId="478"/>
          <ac:picMkLst>
            <pc:docMk/>
            <pc:sldMk cId="1839748091" sldId="271"/>
            <ac:picMk id="23" creationId="{37A6C525-F8A4-C3C2-E2EA-5FFEDCD7A1B0}"/>
          </ac:picMkLst>
        </pc:picChg>
        <pc:picChg chg="add mod">
          <ac:chgData name="Kumar, Neil Puneet" userId="8c2b47f8-b1c7-43ca-958a-d8c852138cfa" providerId="ADAL" clId="{801C518E-75BF-4CF2-AFB4-B6F7B915D1F5}" dt="2024-04-13T18:24:17.780" v="284" actId="1076"/>
          <ac:picMkLst>
            <pc:docMk/>
            <pc:sldMk cId="1839748091" sldId="271"/>
            <ac:picMk id="26" creationId="{8DB994E8-546A-1E97-80C7-7CEFB6DABC81}"/>
          </ac:picMkLst>
        </pc:picChg>
        <pc:picChg chg="add mod">
          <ac:chgData name="Kumar, Neil Puneet" userId="8c2b47f8-b1c7-43ca-958a-d8c852138cfa" providerId="ADAL" clId="{801C518E-75BF-4CF2-AFB4-B6F7B915D1F5}" dt="2024-04-13T18:26:23.218" v="293" actId="1076"/>
          <ac:picMkLst>
            <pc:docMk/>
            <pc:sldMk cId="1839748091" sldId="271"/>
            <ac:picMk id="28" creationId="{3509CFB0-D6D7-16B3-A2FC-11CF61E5DDFD}"/>
          </ac:picMkLst>
        </pc:picChg>
        <pc:picChg chg="add mod">
          <ac:chgData name="Kumar, Neil Puneet" userId="8c2b47f8-b1c7-43ca-958a-d8c852138cfa" providerId="ADAL" clId="{801C518E-75BF-4CF2-AFB4-B6F7B915D1F5}" dt="2024-04-13T18:27:31.489" v="304" actId="1076"/>
          <ac:picMkLst>
            <pc:docMk/>
            <pc:sldMk cId="1839748091" sldId="271"/>
            <ac:picMk id="31" creationId="{628C0D28-4C66-5BC8-7BDD-F9C49E352EFE}"/>
          </ac:picMkLst>
        </pc:picChg>
        <pc:picChg chg="add del mod">
          <ac:chgData name="Kumar, Neil Puneet" userId="8c2b47f8-b1c7-43ca-958a-d8c852138cfa" providerId="ADAL" clId="{801C518E-75BF-4CF2-AFB4-B6F7B915D1F5}" dt="2024-04-13T18:28:39.361" v="311" actId="478"/>
          <ac:picMkLst>
            <pc:docMk/>
            <pc:sldMk cId="1839748091" sldId="271"/>
            <ac:picMk id="34" creationId="{941473ED-0FF2-7D9E-9257-1D8F43436362}"/>
          </ac:picMkLst>
        </pc:picChg>
        <pc:picChg chg="add mod">
          <ac:chgData name="Kumar, Neil Puneet" userId="8c2b47f8-b1c7-43ca-958a-d8c852138cfa" providerId="ADAL" clId="{801C518E-75BF-4CF2-AFB4-B6F7B915D1F5}" dt="2024-04-13T18:30:17.047" v="317" actId="1076"/>
          <ac:picMkLst>
            <pc:docMk/>
            <pc:sldMk cId="1839748091" sldId="271"/>
            <ac:picMk id="37" creationId="{9D0B4226-F80D-113A-3D3A-6A86EF33BFE2}"/>
          </ac:picMkLst>
        </pc:picChg>
      </pc:sldChg>
      <pc:sldChg chg="addSp delSp modSp mod modTransition">
        <pc:chgData name="Kumar, Neil Puneet" userId="8c2b47f8-b1c7-43ca-958a-d8c852138cfa" providerId="ADAL" clId="{801C518E-75BF-4CF2-AFB4-B6F7B915D1F5}" dt="2024-04-14T00:07:56.905" v="652" actId="255"/>
        <pc:sldMkLst>
          <pc:docMk/>
          <pc:sldMk cId="2803092014" sldId="278"/>
        </pc:sldMkLst>
        <pc:spChg chg="add del mod">
          <ac:chgData name="Kumar, Neil Puneet" userId="8c2b47f8-b1c7-43ca-958a-d8c852138cfa" providerId="ADAL" clId="{801C518E-75BF-4CF2-AFB4-B6F7B915D1F5}" dt="2024-04-14T00:07:56.905" v="652" actId="255"/>
          <ac:spMkLst>
            <pc:docMk/>
            <pc:sldMk cId="2803092014" sldId="278"/>
            <ac:spMk id="4" creationId="{10047101-8D42-6100-9CEA-AEC0FAEAB606}"/>
          </ac:spMkLst>
        </pc:spChg>
        <pc:spChg chg="add del mod">
          <ac:chgData name="Kumar, Neil Puneet" userId="8c2b47f8-b1c7-43ca-958a-d8c852138cfa" providerId="ADAL" clId="{801C518E-75BF-4CF2-AFB4-B6F7B915D1F5}" dt="2024-04-13T18:01:36.692" v="80" actId="478"/>
          <ac:spMkLst>
            <pc:docMk/>
            <pc:sldMk cId="2803092014" sldId="278"/>
            <ac:spMk id="5" creationId="{5339CE6C-A23A-C1CE-83D7-E43259E2DDD1}"/>
          </ac:spMkLst>
        </pc:spChg>
        <pc:spChg chg="add del mod">
          <ac:chgData name="Kumar, Neil Puneet" userId="8c2b47f8-b1c7-43ca-958a-d8c852138cfa" providerId="ADAL" clId="{801C518E-75BF-4CF2-AFB4-B6F7B915D1F5}" dt="2024-04-13T17:55:41.899" v="15" actId="478"/>
          <ac:spMkLst>
            <pc:docMk/>
            <pc:sldMk cId="2803092014" sldId="278"/>
            <ac:spMk id="9" creationId="{4F02FD66-F8BA-7285-9F45-3F53BC98DDE5}"/>
          </ac:spMkLst>
        </pc:spChg>
        <pc:spChg chg="add del mod">
          <ac:chgData name="Kumar, Neil Puneet" userId="8c2b47f8-b1c7-43ca-958a-d8c852138cfa" providerId="ADAL" clId="{801C518E-75BF-4CF2-AFB4-B6F7B915D1F5}" dt="2024-04-13T18:01:33.069" v="79" actId="478"/>
          <ac:spMkLst>
            <pc:docMk/>
            <pc:sldMk cId="2803092014" sldId="278"/>
            <ac:spMk id="12" creationId="{6D6A6C60-849E-4555-CF48-88EFC229A881}"/>
          </ac:spMkLst>
        </pc:spChg>
        <pc:spChg chg="add mod">
          <ac:chgData name="Kumar, Neil Puneet" userId="8c2b47f8-b1c7-43ca-958a-d8c852138cfa" providerId="ADAL" clId="{801C518E-75BF-4CF2-AFB4-B6F7B915D1F5}" dt="2024-04-13T18:01:27.693" v="69" actId="931"/>
          <ac:spMkLst>
            <pc:docMk/>
            <pc:sldMk cId="2803092014" sldId="278"/>
            <ac:spMk id="17" creationId="{93809B26-EADF-3A70-9A79-BA0AAC79D92E}"/>
          </ac:spMkLst>
        </pc:spChg>
        <pc:spChg chg="add del mod">
          <ac:chgData name="Kumar, Neil Puneet" userId="8c2b47f8-b1c7-43ca-958a-d8c852138cfa" providerId="ADAL" clId="{801C518E-75BF-4CF2-AFB4-B6F7B915D1F5}" dt="2024-04-13T23:42:36.147" v="562" actId="478"/>
          <ac:spMkLst>
            <pc:docMk/>
            <pc:sldMk cId="2803092014" sldId="278"/>
            <ac:spMk id="19" creationId="{5C03AB9D-3D52-D045-C793-3DEFFA903546}"/>
          </ac:spMkLst>
        </pc:spChg>
        <pc:picChg chg="add del mod">
          <ac:chgData name="Kumar, Neil Puneet" userId="8c2b47f8-b1c7-43ca-958a-d8c852138cfa" providerId="ADAL" clId="{801C518E-75BF-4CF2-AFB4-B6F7B915D1F5}" dt="2024-04-13T18:01:36.692" v="80" actId="478"/>
          <ac:picMkLst>
            <pc:docMk/>
            <pc:sldMk cId="2803092014" sldId="278"/>
            <ac:picMk id="3" creationId="{154C34E3-7AB5-28E2-E77E-452732676A35}"/>
          </ac:picMkLst>
        </pc:picChg>
        <pc:picChg chg="add del mod">
          <ac:chgData name="Kumar, Neil Puneet" userId="8c2b47f8-b1c7-43ca-958a-d8c852138cfa" providerId="ADAL" clId="{801C518E-75BF-4CF2-AFB4-B6F7B915D1F5}" dt="2024-04-13T17:55:41.899" v="15" actId="478"/>
          <ac:picMkLst>
            <pc:docMk/>
            <pc:sldMk cId="2803092014" sldId="278"/>
            <ac:picMk id="7" creationId="{9196C1EB-0392-76A9-6A2D-E0B97A8CF2FF}"/>
          </ac:picMkLst>
        </pc:picChg>
        <pc:picChg chg="mod">
          <ac:chgData name="Kumar, Neil Puneet" userId="8c2b47f8-b1c7-43ca-958a-d8c852138cfa" providerId="ADAL" clId="{801C518E-75BF-4CF2-AFB4-B6F7B915D1F5}" dt="2024-04-14T00:07:10.103" v="649" actId="1076"/>
          <ac:picMkLst>
            <pc:docMk/>
            <pc:sldMk cId="2803092014" sldId="278"/>
            <ac:picMk id="8" creationId="{53227D59-33F9-9DDB-1C5C-A938A989EE51}"/>
          </ac:picMkLst>
        </pc:picChg>
        <pc:picChg chg="add del mod">
          <ac:chgData name="Kumar, Neil Puneet" userId="8c2b47f8-b1c7-43ca-958a-d8c852138cfa" providerId="ADAL" clId="{801C518E-75BF-4CF2-AFB4-B6F7B915D1F5}" dt="2024-04-13T18:01:33.069" v="79" actId="478"/>
          <ac:picMkLst>
            <pc:docMk/>
            <pc:sldMk cId="2803092014" sldId="278"/>
            <ac:picMk id="11" creationId="{1D4C679F-6622-3845-971D-C3E2082A5A07}"/>
          </ac:picMkLst>
        </pc:picChg>
        <pc:picChg chg="add mod">
          <ac:chgData name="Kumar, Neil Puneet" userId="8c2b47f8-b1c7-43ca-958a-d8c852138cfa" providerId="ADAL" clId="{801C518E-75BF-4CF2-AFB4-B6F7B915D1F5}" dt="2024-04-13T18:01:28.920" v="78" actId="931"/>
          <ac:picMkLst>
            <pc:docMk/>
            <pc:sldMk cId="2803092014" sldId="278"/>
            <ac:picMk id="14" creationId="{9ED634E7-7A76-ED3E-9EAB-0770CCF812C3}"/>
          </ac:picMkLst>
        </pc:picChg>
        <pc:picChg chg="add mod">
          <ac:chgData name="Kumar, Neil Puneet" userId="8c2b47f8-b1c7-43ca-958a-d8c852138cfa" providerId="ADAL" clId="{801C518E-75BF-4CF2-AFB4-B6F7B915D1F5}" dt="2024-04-13T18:01:27.693" v="69" actId="931"/>
          <ac:picMkLst>
            <pc:docMk/>
            <pc:sldMk cId="2803092014" sldId="278"/>
            <ac:picMk id="16" creationId="{F4EE93E5-E004-4F60-2B87-7E6C56F2408F}"/>
          </ac:picMkLst>
        </pc:picChg>
      </pc:sldChg>
      <pc:sldChg chg="modSp mod modTransition modAnim">
        <pc:chgData name="Kumar, Neil Puneet" userId="8c2b47f8-b1c7-43ca-958a-d8c852138cfa" providerId="ADAL" clId="{801C518E-75BF-4CF2-AFB4-B6F7B915D1F5}" dt="2024-04-13T22:14:17.668" v="473" actId="207"/>
        <pc:sldMkLst>
          <pc:docMk/>
          <pc:sldMk cId="2665045518" sldId="282"/>
        </pc:sldMkLst>
        <pc:spChg chg="mod">
          <ac:chgData name="Kumar, Neil Puneet" userId="8c2b47f8-b1c7-43ca-958a-d8c852138cfa" providerId="ADAL" clId="{801C518E-75BF-4CF2-AFB4-B6F7B915D1F5}" dt="2024-04-13T22:14:17.668" v="473" actId="207"/>
          <ac:spMkLst>
            <pc:docMk/>
            <pc:sldMk cId="2665045518" sldId="282"/>
            <ac:spMk id="2" creationId="{F5D5BE93-0252-3CC3-B567-14EC47EB8C7F}"/>
          </ac:spMkLst>
        </pc:spChg>
        <pc:spChg chg="mod">
          <ac:chgData name="Kumar, Neil Puneet" userId="8c2b47f8-b1c7-43ca-958a-d8c852138cfa" providerId="ADAL" clId="{801C518E-75BF-4CF2-AFB4-B6F7B915D1F5}" dt="2024-04-13T21:47:13.653" v="377"/>
          <ac:spMkLst>
            <pc:docMk/>
            <pc:sldMk cId="2665045518" sldId="282"/>
            <ac:spMk id="3" creationId="{1ABCA07C-1908-B1EB-82FA-EC63DAAF4CF4}"/>
          </ac:spMkLst>
        </pc:spChg>
      </pc:sldChg>
      <pc:sldChg chg="addSp delSp modSp mod modTransition">
        <pc:chgData name="Kumar, Neil Puneet" userId="8c2b47f8-b1c7-43ca-958a-d8c852138cfa" providerId="ADAL" clId="{801C518E-75BF-4CF2-AFB4-B6F7B915D1F5}" dt="2024-04-13T22:35:03.187" v="544"/>
        <pc:sldMkLst>
          <pc:docMk/>
          <pc:sldMk cId="1388592114" sldId="283"/>
        </pc:sldMkLst>
        <pc:spChg chg="del mod">
          <ac:chgData name="Kumar, Neil Puneet" userId="8c2b47f8-b1c7-43ca-958a-d8c852138cfa" providerId="ADAL" clId="{801C518E-75BF-4CF2-AFB4-B6F7B915D1F5}" dt="2024-04-13T22:19:56.905" v="496" actId="478"/>
          <ac:spMkLst>
            <pc:docMk/>
            <pc:sldMk cId="1388592114" sldId="283"/>
            <ac:spMk id="2" creationId="{954ABE40-AA00-F366-A36A-B3F1AADBF025}"/>
          </ac:spMkLst>
        </pc:spChg>
        <pc:spChg chg="mod">
          <ac:chgData name="Kumar, Neil Puneet" userId="8c2b47f8-b1c7-43ca-958a-d8c852138cfa" providerId="ADAL" clId="{801C518E-75BF-4CF2-AFB4-B6F7B915D1F5}" dt="2024-04-13T22:20:02.171" v="497" actId="20577"/>
          <ac:spMkLst>
            <pc:docMk/>
            <pc:sldMk cId="1388592114" sldId="283"/>
            <ac:spMk id="3" creationId="{72446868-83F0-CEEF-5E60-6D55C93B523F}"/>
          </ac:spMkLst>
        </pc:spChg>
        <pc:spChg chg="add mod">
          <ac:chgData name="Kumar, Neil Puneet" userId="8c2b47f8-b1c7-43ca-958a-d8c852138cfa" providerId="ADAL" clId="{801C518E-75BF-4CF2-AFB4-B6F7B915D1F5}" dt="2024-04-13T22:35:03.187" v="544"/>
          <ac:spMkLst>
            <pc:docMk/>
            <pc:sldMk cId="1388592114" sldId="283"/>
            <ac:spMk id="10" creationId="{97B52088-9DDE-3CAA-8A1E-FE6D8719BC46}"/>
          </ac:spMkLst>
        </pc:spChg>
        <pc:spChg chg="add del mod">
          <ac:chgData name="Kumar, Neil Puneet" userId="8c2b47f8-b1c7-43ca-958a-d8c852138cfa" providerId="ADAL" clId="{801C518E-75BF-4CF2-AFB4-B6F7B915D1F5}" dt="2024-04-13T22:20:24.550" v="500" actId="478"/>
          <ac:spMkLst>
            <pc:docMk/>
            <pc:sldMk cId="1388592114" sldId="283"/>
            <ac:spMk id="12" creationId="{A6FB7260-0F40-B2E9-C777-8B0754836A76}"/>
          </ac:spMkLst>
        </pc:spChg>
        <pc:picChg chg="add mod">
          <ac:chgData name="Kumar, Neil Puneet" userId="8c2b47f8-b1c7-43ca-958a-d8c852138cfa" providerId="ADAL" clId="{801C518E-75BF-4CF2-AFB4-B6F7B915D1F5}" dt="2024-04-13T22:19:26.570" v="491" actId="931"/>
          <ac:picMkLst>
            <pc:docMk/>
            <pc:sldMk cId="1388592114" sldId="283"/>
            <ac:picMk id="5" creationId="{327B76A6-1E49-F0A4-A0F8-4A891BA9354F}"/>
          </ac:picMkLst>
        </pc:picChg>
        <pc:picChg chg="del mod">
          <ac:chgData name="Kumar, Neil Puneet" userId="8c2b47f8-b1c7-43ca-958a-d8c852138cfa" providerId="ADAL" clId="{801C518E-75BF-4CF2-AFB4-B6F7B915D1F5}" dt="2024-04-13T22:20:06.693" v="498" actId="478"/>
          <ac:picMkLst>
            <pc:docMk/>
            <pc:sldMk cId="1388592114" sldId="283"/>
            <ac:picMk id="7" creationId="{58104626-8F66-9575-5E49-2907EACF11CE}"/>
          </ac:picMkLst>
        </pc:picChg>
        <pc:picChg chg="add mod">
          <ac:chgData name="Kumar, Neil Puneet" userId="8c2b47f8-b1c7-43ca-958a-d8c852138cfa" providerId="ADAL" clId="{801C518E-75BF-4CF2-AFB4-B6F7B915D1F5}" dt="2024-04-13T22:20:38.308" v="501" actId="1076"/>
          <ac:picMkLst>
            <pc:docMk/>
            <pc:sldMk cId="1388592114" sldId="283"/>
            <ac:picMk id="8" creationId="{4DD6D5BA-2EFC-F3AE-B25F-BF34096C7D04}"/>
          </ac:picMkLst>
        </pc:picChg>
      </pc:sldChg>
      <pc:sldChg chg="addSp delSp modSp mod modTransition">
        <pc:chgData name="Kumar, Neil Puneet" userId="8c2b47f8-b1c7-43ca-958a-d8c852138cfa" providerId="ADAL" clId="{801C518E-75BF-4CF2-AFB4-B6F7B915D1F5}" dt="2024-04-13T22:35:03.187" v="544"/>
        <pc:sldMkLst>
          <pc:docMk/>
          <pc:sldMk cId="652841706" sldId="284"/>
        </pc:sldMkLst>
        <pc:spChg chg="del mod">
          <ac:chgData name="Kumar, Neil Puneet" userId="8c2b47f8-b1c7-43ca-958a-d8c852138cfa" providerId="ADAL" clId="{801C518E-75BF-4CF2-AFB4-B6F7B915D1F5}" dt="2024-04-13T22:30:00.711" v="508" actId="478"/>
          <ac:spMkLst>
            <pc:docMk/>
            <pc:sldMk cId="652841706" sldId="284"/>
            <ac:spMk id="2" creationId="{1C72343A-9CB0-F2AD-EF62-5DEE3E97F956}"/>
          </ac:spMkLst>
        </pc:spChg>
        <pc:spChg chg="del mod">
          <ac:chgData name="Kumar, Neil Puneet" userId="8c2b47f8-b1c7-43ca-958a-d8c852138cfa" providerId="ADAL" clId="{801C518E-75BF-4CF2-AFB4-B6F7B915D1F5}" dt="2024-04-13T22:30:18.883" v="510" actId="478"/>
          <ac:spMkLst>
            <pc:docMk/>
            <pc:sldMk cId="652841706" sldId="284"/>
            <ac:spMk id="3" creationId="{1C6744DD-5BC8-42C8-4313-13CE95ED575B}"/>
          </ac:spMkLst>
        </pc:spChg>
        <pc:spChg chg="add mod">
          <ac:chgData name="Kumar, Neil Puneet" userId="8c2b47f8-b1c7-43ca-958a-d8c852138cfa" providerId="ADAL" clId="{801C518E-75BF-4CF2-AFB4-B6F7B915D1F5}" dt="2024-04-13T22:35:03.187" v="544"/>
          <ac:spMkLst>
            <pc:docMk/>
            <pc:sldMk cId="652841706" sldId="284"/>
            <ac:spMk id="5" creationId="{6AD3FA99-CFE3-068E-7F79-44F444136AFF}"/>
          </ac:spMkLst>
        </pc:spChg>
        <pc:spChg chg="add del mod">
          <ac:chgData name="Kumar, Neil Puneet" userId="8c2b47f8-b1c7-43ca-958a-d8c852138cfa" providerId="ADAL" clId="{801C518E-75BF-4CF2-AFB4-B6F7B915D1F5}" dt="2024-04-13T22:30:30.062" v="511" actId="931"/>
          <ac:spMkLst>
            <pc:docMk/>
            <pc:sldMk cId="652841706" sldId="284"/>
            <ac:spMk id="7" creationId="{069E65ED-1EEA-6155-2647-07F6A028FF3F}"/>
          </ac:spMkLst>
        </pc:spChg>
        <pc:picChg chg="add mod">
          <ac:chgData name="Kumar, Neil Puneet" userId="8c2b47f8-b1c7-43ca-958a-d8c852138cfa" providerId="ADAL" clId="{801C518E-75BF-4CF2-AFB4-B6F7B915D1F5}" dt="2024-04-13T22:31:01.245" v="520" actId="14100"/>
          <ac:picMkLst>
            <pc:docMk/>
            <pc:sldMk cId="652841706" sldId="284"/>
            <ac:picMk id="9" creationId="{A3D2F624-E15F-8285-86A1-7CAF1889440A}"/>
          </ac:picMkLst>
        </pc:picChg>
      </pc:sldChg>
      <pc:sldChg chg="addSp delSp modSp mod modAnim">
        <pc:chgData name="Kumar, Neil Puneet" userId="8c2b47f8-b1c7-43ca-958a-d8c852138cfa" providerId="ADAL" clId="{801C518E-75BF-4CF2-AFB4-B6F7B915D1F5}" dt="2024-04-14T00:02:24.884" v="644"/>
        <pc:sldMkLst>
          <pc:docMk/>
          <pc:sldMk cId="2855514139" sldId="285"/>
        </pc:sldMkLst>
        <pc:spChg chg="add del mod">
          <ac:chgData name="Kumar, Neil Puneet" userId="8c2b47f8-b1c7-43ca-958a-d8c852138cfa" providerId="ADAL" clId="{801C518E-75BF-4CF2-AFB4-B6F7B915D1F5}" dt="2024-04-13T23:51:33.848" v="568" actId="931"/>
          <ac:spMkLst>
            <pc:docMk/>
            <pc:sldMk cId="2855514139" sldId="285"/>
            <ac:spMk id="3" creationId="{CD4B1D90-20C5-1E81-4CB6-F8C6B96BB81B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2855514139" sldId="285"/>
            <ac:spMk id="7" creationId="{8A84D4AF-8D29-5A55-F3F8-1E928E3B08FF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2855514139" sldId="285"/>
            <ac:spMk id="8" creationId="{6450744F-A4B6-FD90-F6DA-4EF9A192E377}"/>
          </ac:spMkLst>
        </pc:spChg>
        <pc:spChg chg="add del mod">
          <ac:chgData name="Kumar, Neil Puneet" userId="8c2b47f8-b1c7-43ca-958a-d8c852138cfa" providerId="ADAL" clId="{801C518E-75BF-4CF2-AFB4-B6F7B915D1F5}" dt="2024-04-13T23:54:42.793" v="577" actId="931"/>
          <ac:spMkLst>
            <pc:docMk/>
            <pc:sldMk cId="2855514139" sldId="285"/>
            <ac:spMk id="10" creationId="{3DD8FE11-3FFF-73AA-FB1A-AF2F979336B1}"/>
          </ac:spMkLst>
        </pc:spChg>
        <pc:spChg chg="add del mod">
          <ac:chgData name="Kumar, Neil Puneet" userId="8c2b47f8-b1c7-43ca-958a-d8c852138cfa" providerId="ADAL" clId="{801C518E-75BF-4CF2-AFB4-B6F7B915D1F5}" dt="2024-04-13T23:54:57.452" v="581" actId="931"/>
          <ac:spMkLst>
            <pc:docMk/>
            <pc:sldMk cId="2855514139" sldId="285"/>
            <ac:spMk id="14" creationId="{1A6F1F00-5213-3126-C790-19CDB650D320}"/>
          </ac:spMkLst>
        </pc:spChg>
        <pc:spChg chg="add del mod">
          <ac:chgData name="Kumar, Neil Puneet" userId="8c2b47f8-b1c7-43ca-958a-d8c852138cfa" providerId="ADAL" clId="{801C518E-75BF-4CF2-AFB4-B6F7B915D1F5}" dt="2024-04-13T23:55:08.718" v="585" actId="931"/>
          <ac:spMkLst>
            <pc:docMk/>
            <pc:sldMk cId="2855514139" sldId="285"/>
            <ac:spMk id="18" creationId="{B89F1E37-42DC-1E76-3AE0-B6608870E2D9}"/>
          </ac:spMkLst>
        </pc:spChg>
        <pc:spChg chg="add del mod">
          <ac:chgData name="Kumar, Neil Puneet" userId="8c2b47f8-b1c7-43ca-958a-d8c852138cfa" providerId="ADAL" clId="{801C518E-75BF-4CF2-AFB4-B6F7B915D1F5}" dt="2024-04-13T23:55:36.251" v="589"/>
          <ac:spMkLst>
            <pc:docMk/>
            <pc:sldMk cId="2855514139" sldId="285"/>
            <ac:spMk id="22" creationId="{D50360AE-8FAE-D1B4-2041-338745573633}"/>
          </ac:spMkLst>
        </pc:spChg>
        <pc:spChg chg="add del mod">
          <ac:chgData name="Kumar, Neil Puneet" userId="8c2b47f8-b1c7-43ca-958a-d8c852138cfa" providerId="ADAL" clId="{801C518E-75BF-4CF2-AFB4-B6F7B915D1F5}" dt="2024-04-14T00:02:24.883" v="642"/>
          <ac:spMkLst>
            <pc:docMk/>
            <pc:sldMk cId="2855514139" sldId="285"/>
            <ac:spMk id="23" creationId="{5121940E-150F-EFCB-307D-171D3931160F}"/>
          </ac:spMkLst>
        </pc:spChg>
        <pc:spChg chg="add del mod">
          <ac:chgData name="Kumar, Neil Puneet" userId="8c2b47f8-b1c7-43ca-958a-d8c852138cfa" providerId="ADAL" clId="{801C518E-75BF-4CF2-AFB4-B6F7B915D1F5}" dt="2024-04-14T00:02:24.881" v="634"/>
          <ac:spMkLst>
            <pc:docMk/>
            <pc:sldMk cId="2855514139" sldId="285"/>
            <ac:spMk id="24" creationId="{8A07994E-89C8-1698-3A1C-30A73A94026C}"/>
          </ac:spMkLst>
        </pc:spChg>
        <pc:spChg chg="add del mod">
          <ac:chgData name="Kumar, Neil Puneet" userId="8c2b47f8-b1c7-43ca-958a-d8c852138cfa" providerId="ADAL" clId="{801C518E-75BF-4CF2-AFB4-B6F7B915D1F5}" dt="2024-04-14T00:02:24.882" v="636"/>
          <ac:spMkLst>
            <pc:docMk/>
            <pc:sldMk cId="2855514139" sldId="285"/>
            <ac:spMk id="25" creationId="{8ABD8A5D-EB8F-47D2-CA21-6C0B9DF9CF2E}"/>
          </ac:spMkLst>
        </pc:spChg>
        <pc:spChg chg="add del mod">
          <ac:chgData name="Kumar, Neil Puneet" userId="8c2b47f8-b1c7-43ca-958a-d8c852138cfa" providerId="ADAL" clId="{801C518E-75BF-4CF2-AFB4-B6F7B915D1F5}" dt="2024-04-14T00:02:24.883" v="638"/>
          <ac:spMkLst>
            <pc:docMk/>
            <pc:sldMk cId="2855514139" sldId="285"/>
            <ac:spMk id="26" creationId="{4640EC20-AA04-FA93-F88A-54825222B020}"/>
          </ac:spMkLst>
        </pc:spChg>
        <pc:spChg chg="add del mod">
          <ac:chgData name="Kumar, Neil Puneet" userId="8c2b47f8-b1c7-43ca-958a-d8c852138cfa" providerId="ADAL" clId="{801C518E-75BF-4CF2-AFB4-B6F7B915D1F5}" dt="2024-04-14T00:02:24.883" v="640"/>
          <ac:spMkLst>
            <pc:docMk/>
            <pc:sldMk cId="2855514139" sldId="285"/>
            <ac:spMk id="27" creationId="{9F1DBEF4-4DBF-39F5-242D-7A12FCF680B7}"/>
          </ac:spMkLst>
        </pc:spChg>
        <pc:spChg chg="add del mod">
          <ac:chgData name="Kumar, Neil Puneet" userId="8c2b47f8-b1c7-43ca-958a-d8c852138cfa" providerId="ADAL" clId="{801C518E-75BF-4CF2-AFB4-B6F7B915D1F5}" dt="2024-04-14T00:02:24.884" v="644"/>
          <ac:spMkLst>
            <pc:docMk/>
            <pc:sldMk cId="2855514139" sldId="285"/>
            <ac:spMk id="28" creationId="{05C6BC63-264D-6C5B-5031-4E3A5314C5F6}"/>
          </ac:spMkLst>
        </pc:spChg>
        <pc:picChg chg="del mod">
          <ac:chgData name="Kumar, Neil Puneet" userId="8c2b47f8-b1c7-43ca-958a-d8c852138cfa" providerId="ADAL" clId="{801C518E-75BF-4CF2-AFB4-B6F7B915D1F5}" dt="2024-04-13T22:32:21.372" v="536" actId="478"/>
          <ac:picMkLst>
            <pc:docMk/>
            <pc:sldMk cId="2855514139" sldId="285"/>
            <ac:picMk id="5" creationId="{1358CD3B-43A8-5BF7-2E60-B0563F068D11}"/>
          </ac:picMkLst>
        </pc:picChg>
        <pc:picChg chg="add del mod">
          <ac:chgData name="Kumar, Neil Puneet" userId="8c2b47f8-b1c7-43ca-958a-d8c852138cfa" providerId="ADAL" clId="{801C518E-75BF-4CF2-AFB4-B6F7B915D1F5}" dt="2024-04-13T23:54:24.097" v="576" actId="478"/>
          <ac:picMkLst>
            <pc:docMk/>
            <pc:sldMk cId="2855514139" sldId="285"/>
            <ac:picMk id="6" creationId="{1C3277FB-538C-79B4-ADAD-BE66B0C4E5A6}"/>
          </ac:picMkLst>
        </pc:picChg>
        <pc:picChg chg="add del mod">
          <ac:chgData name="Kumar, Neil Puneet" userId="8c2b47f8-b1c7-43ca-958a-d8c852138cfa" providerId="ADAL" clId="{801C518E-75BF-4CF2-AFB4-B6F7B915D1F5}" dt="2024-04-13T23:54:45.731" v="580" actId="478"/>
          <ac:picMkLst>
            <pc:docMk/>
            <pc:sldMk cId="2855514139" sldId="285"/>
            <ac:picMk id="12" creationId="{78F7F7F1-A0AE-4105-42CE-60B2D260FA2B}"/>
          </ac:picMkLst>
        </pc:picChg>
        <pc:picChg chg="add del mod">
          <ac:chgData name="Kumar, Neil Puneet" userId="8c2b47f8-b1c7-43ca-958a-d8c852138cfa" providerId="ADAL" clId="{801C518E-75BF-4CF2-AFB4-B6F7B915D1F5}" dt="2024-04-13T23:54:59.654" v="584" actId="478"/>
          <ac:picMkLst>
            <pc:docMk/>
            <pc:sldMk cId="2855514139" sldId="285"/>
            <ac:picMk id="16" creationId="{E411CF3C-E6B0-8537-1379-2829F77D646E}"/>
          </ac:picMkLst>
        </pc:picChg>
        <pc:picChg chg="add del mod">
          <ac:chgData name="Kumar, Neil Puneet" userId="8c2b47f8-b1c7-43ca-958a-d8c852138cfa" providerId="ADAL" clId="{801C518E-75BF-4CF2-AFB4-B6F7B915D1F5}" dt="2024-04-13T23:55:11.649" v="588" actId="478"/>
          <ac:picMkLst>
            <pc:docMk/>
            <pc:sldMk cId="2855514139" sldId="285"/>
            <ac:picMk id="20" creationId="{62C8C49C-52A4-99F0-9595-8DEC7D89141F}"/>
          </ac:picMkLst>
        </pc:picChg>
        <pc:picChg chg="add mod">
          <ac:chgData name="Kumar, Neil Puneet" userId="8c2b47f8-b1c7-43ca-958a-d8c852138cfa" providerId="ADAL" clId="{801C518E-75BF-4CF2-AFB4-B6F7B915D1F5}" dt="2024-04-13T23:55:36.251" v="589"/>
          <ac:picMkLst>
            <pc:docMk/>
            <pc:sldMk cId="2855514139" sldId="285"/>
            <ac:picMk id="1026" creationId="{FDB0A39D-27A7-D018-0888-98CDC3A60733}"/>
          </ac:picMkLst>
        </pc:picChg>
      </pc:sldChg>
      <pc:sldChg chg="addSp delSp modSp mod">
        <pc:chgData name="Kumar, Neil Puneet" userId="8c2b47f8-b1c7-43ca-958a-d8c852138cfa" providerId="ADAL" clId="{801C518E-75BF-4CF2-AFB4-B6F7B915D1F5}" dt="2024-04-14T08:52:08.302" v="687" actId="20577"/>
        <pc:sldMkLst>
          <pc:docMk/>
          <pc:sldMk cId="233018862" sldId="286"/>
        </pc:sldMkLst>
        <pc:spChg chg="del mod">
          <ac:chgData name="Kumar, Neil Puneet" userId="8c2b47f8-b1c7-43ca-958a-d8c852138cfa" providerId="ADAL" clId="{801C518E-75BF-4CF2-AFB4-B6F7B915D1F5}" dt="2024-04-14T08:40:39.382" v="657" actId="478"/>
          <ac:spMkLst>
            <pc:docMk/>
            <pc:sldMk cId="233018862" sldId="286"/>
            <ac:spMk id="3" creationId="{476CC09F-7383-3A4C-555C-35DA0BB4B76E}"/>
          </ac:spMkLst>
        </pc:spChg>
        <pc:spChg chg="add mod">
          <ac:chgData name="Kumar, Neil Puneet" userId="8c2b47f8-b1c7-43ca-958a-d8c852138cfa" providerId="ADAL" clId="{801C518E-75BF-4CF2-AFB4-B6F7B915D1F5}" dt="2024-04-14T08:40:39.382" v="657" actId="478"/>
          <ac:spMkLst>
            <pc:docMk/>
            <pc:sldMk cId="233018862" sldId="286"/>
            <ac:spMk id="4" creationId="{88F8FCDD-C27C-90ED-18C8-2D3D520BF6FF}"/>
          </ac:spMkLst>
        </pc:spChg>
        <pc:spChg chg="mod">
          <ac:chgData name="Kumar, Neil Puneet" userId="8c2b47f8-b1c7-43ca-958a-d8c852138cfa" providerId="ADAL" clId="{801C518E-75BF-4CF2-AFB4-B6F7B915D1F5}" dt="2024-04-14T08:52:08.302" v="687" actId="20577"/>
          <ac:spMkLst>
            <pc:docMk/>
            <pc:sldMk cId="233018862" sldId="286"/>
            <ac:spMk id="6" creationId="{9BE7E655-DBBE-1E38-D543-EB34028F2F2B}"/>
          </ac:spMkLst>
        </pc:spChg>
        <pc:spChg chg="mod">
          <ac:chgData name="Kumar, Neil Puneet" userId="8c2b47f8-b1c7-43ca-958a-d8c852138cfa" providerId="ADAL" clId="{801C518E-75BF-4CF2-AFB4-B6F7B915D1F5}" dt="2024-04-14T08:40:54.012" v="659" actId="20577"/>
          <ac:spMkLst>
            <pc:docMk/>
            <pc:sldMk cId="233018862" sldId="286"/>
            <ac:spMk id="7" creationId="{845A03A5-6D4D-7072-B3BD-F2DA38CADEB0}"/>
          </ac:spMkLst>
        </pc:sp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3353460760" sldId="287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3353460760" sldId="287"/>
            <ac:spMk id="3" creationId="{476CC09F-7383-3A4C-555C-35DA0BB4B76E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3353460760" sldId="287"/>
            <ac:spMk id="7" creationId="{845A03A5-6D4D-7072-B3BD-F2DA38CADEB0}"/>
          </ac:spMkLst>
        </pc:sp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414523832" sldId="288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414523832" sldId="288"/>
            <ac:spMk id="3" creationId="{ECC8AA23-D8D0-93BE-5C5F-103A750B0D2F}"/>
          </ac:spMkLst>
        </pc:spChg>
        <pc:picChg chg="mod">
          <ac:chgData name="Kumar, Neil Puneet" userId="8c2b47f8-b1c7-43ca-958a-d8c852138cfa" providerId="ADAL" clId="{801C518E-75BF-4CF2-AFB4-B6F7B915D1F5}" dt="2024-04-13T22:35:03.187" v="544"/>
          <ac:picMkLst>
            <pc:docMk/>
            <pc:sldMk cId="414523832" sldId="288"/>
            <ac:picMk id="20" creationId="{A7019768-5E2A-F9D1-62D6-EC7C5F0BBEC9}"/>
          </ac:picMkLst>
        </pc:pic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314440392" sldId="289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314440392" sldId="289"/>
            <ac:spMk id="2" creationId="{B7545968-70F7-0180-6448-3547E442EF4A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314440392" sldId="289"/>
            <ac:spMk id="8" creationId="{215CE58D-2739-522B-7C3A-6A7C985360C0}"/>
          </ac:spMkLst>
        </pc:sp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118667928" sldId="290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118667928" sldId="290"/>
            <ac:spMk id="2" creationId="{5D030A76-B788-B363-104E-266B7C7F7208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118667928" sldId="290"/>
            <ac:spMk id="3" creationId="{05948542-FCE1-3AE6-C6C9-17975609DF70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118667928" sldId="290"/>
            <ac:spMk id="4" creationId="{3EE67564-0457-E486-97D0-8109D2C97B3F}"/>
          </ac:spMkLst>
        </pc:sp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849465297" sldId="291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849465297" sldId="291"/>
            <ac:spMk id="2" creationId="{D1FC59F6-9B22-C211-4B4C-A2FD4B914C46}"/>
          </ac:spMkLst>
        </pc:spChg>
      </pc:sldChg>
      <pc:sldChg chg="modSp">
        <pc:chgData name="Kumar, Neil Puneet" userId="8c2b47f8-b1c7-43ca-958a-d8c852138cfa" providerId="ADAL" clId="{801C518E-75BF-4CF2-AFB4-B6F7B915D1F5}" dt="2024-04-13T22:35:03.187" v="544"/>
        <pc:sldMkLst>
          <pc:docMk/>
          <pc:sldMk cId="2547630249" sldId="292"/>
        </pc:sldMkLst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2547630249" sldId="292"/>
            <ac:spMk id="2" creationId="{28BAC361-0D7A-DC05-86B5-6DD77D322F5B}"/>
          </ac:spMkLst>
        </pc:spChg>
        <pc:spChg chg="mod">
          <ac:chgData name="Kumar, Neil Puneet" userId="8c2b47f8-b1c7-43ca-958a-d8c852138cfa" providerId="ADAL" clId="{801C518E-75BF-4CF2-AFB4-B6F7B915D1F5}" dt="2024-04-13T22:35:03.187" v="544"/>
          <ac:spMkLst>
            <pc:docMk/>
            <pc:sldMk cId="2547630249" sldId="292"/>
            <ac:spMk id="3" creationId="{1BE98EFF-197D-3136-70B9-7BBD30A48931}"/>
          </ac:spMkLst>
        </pc:spChg>
        <pc:picChg chg="mod">
          <ac:chgData name="Kumar, Neil Puneet" userId="8c2b47f8-b1c7-43ca-958a-d8c852138cfa" providerId="ADAL" clId="{801C518E-75BF-4CF2-AFB4-B6F7B915D1F5}" dt="2024-04-13T22:35:03.187" v="544"/>
          <ac:picMkLst>
            <pc:docMk/>
            <pc:sldMk cId="2547630249" sldId="292"/>
            <ac:picMk id="25" creationId="{41A1C574-72C6-642F-E4D2-FF0C993AEF78}"/>
          </ac:picMkLst>
        </pc:picChg>
      </pc:sldChg>
      <pc:sldChg chg="new del">
        <pc:chgData name="Kumar, Neil Puneet" userId="8c2b47f8-b1c7-43ca-958a-d8c852138cfa" providerId="ADAL" clId="{801C518E-75BF-4CF2-AFB4-B6F7B915D1F5}" dt="2024-04-14T08:32:23.675" v="654" actId="47"/>
        <pc:sldMkLst>
          <pc:docMk/>
          <pc:sldMk cId="1577598596" sldId="293"/>
        </pc:sldMkLst>
      </pc:sldChg>
      <pc:sldChg chg="addSp modSp new del mod">
        <pc:chgData name="Kumar, Neil Puneet" userId="8c2b47f8-b1c7-43ca-958a-d8c852138cfa" providerId="ADAL" clId="{801C518E-75BF-4CF2-AFB4-B6F7B915D1F5}" dt="2024-04-13T23:51:19.799" v="567" actId="47"/>
        <pc:sldMkLst>
          <pc:docMk/>
          <pc:sldMk cId="2931705308" sldId="293"/>
        </pc:sldMkLst>
        <pc:picChg chg="add mod">
          <ac:chgData name="Kumar, Neil Puneet" userId="8c2b47f8-b1c7-43ca-958a-d8c852138cfa" providerId="ADAL" clId="{801C518E-75BF-4CF2-AFB4-B6F7B915D1F5}" dt="2024-04-13T23:51:14.941" v="566" actId="962"/>
          <ac:picMkLst>
            <pc:docMk/>
            <pc:sldMk cId="2931705308" sldId="293"/>
            <ac:picMk id="3" creationId="{A312ACD5-1B63-0018-3C94-AFF59B746D69}"/>
          </ac:picMkLst>
        </pc:picChg>
      </pc:sldChg>
      <pc:sldChg chg="new del">
        <pc:chgData name="Kumar, Neil Puneet" userId="8c2b47f8-b1c7-43ca-958a-d8c852138cfa" providerId="ADAL" clId="{801C518E-75BF-4CF2-AFB4-B6F7B915D1F5}" dt="2024-04-13T18:32:10.466" v="335" actId="47"/>
        <pc:sldMkLst>
          <pc:docMk/>
          <pc:sldMk cId="3457782920" sldId="293"/>
        </pc:sldMkLst>
      </pc:sldChg>
      <pc:sldMasterChg chg="setBg">
        <pc:chgData name="Kumar, Neil Puneet" userId="8c2b47f8-b1c7-43ca-958a-d8c852138cfa" providerId="ADAL" clId="{801C518E-75BF-4CF2-AFB4-B6F7B915D1F5}" dt="2024-04-13T21:47:13.653" v="377"/>
        <pc:sldMasterMkLst>
          <pc:docMk/>
          <pc:sldMasterMk cId="3621549644" sldId="2147483932"/>
        </pc:sldMasterMkLst>
      </pc:sldMasterChg>
    </pc:docChg>
  </pc:docChgLst>
  <pc:docChgLst>
    <pc:chgData name="Kumar, Neil Puneet" userId="S::npk20@pitt.edu::8c2b47f8-b1c7-43ca-958a-d8c852138cfa" providerId="AD" clId="Web-{ABCDB412-FCB8-93C4-9AAA-23CCC296D2A9}"/>
    <pc:docChg chg="modSld sldOrd">
      <pc:chgData name="Kumar, Neil Puneet" userId="S::npk20@pitt.edu::8c2b47f8-b1c7-43ca-958a-d8c852138cfa" providerId="AD" clId="Web-{ABCDB412-FCB8-93C4-9AAA-23CCC296D2A9}" dt="2024-04-14T22:06:13.043" v="76"/>
      <pc:docMkLst>
        <pc:docMk/>
      </pc:docMkLst>
      <pc:sldChg chg="addSp delSp modSp">
        <pc:chgData name="Kumar, Neil Puneet" userId="S::npk20@pitt.edu::8c2b47f8-b1c7-43ca-958a-d8c852138cfa" providerId="AD" clId="Web-{ABCDB412-FCB8-93C4-9AAA-23CCC296D2A9}" dt="2024-04-14T22:05:39.911" v="73"/>
        <pc:sldMkLst>
          <pc:docMk/>
          <pc:sldMk cId="2803092014" sldId="278"/>
        </pc:sldMkLst>
        <pc:spChg chg="del mod">
          <ac:chgData name="Kumar, Neil Puneet" userId="S::npk20@pitt.edu::8c2b47f8-b1c7-43ca-958a-d8c852138cfa" providerId="AD" clId="Web-{ABCDB412-FCB8-93C4-9AAA-23CCC296D2A9}" dt="2024-04-14T21:58:28.416" v="38"/>
          <ac:spMkLst>
            <pc:docMk/>
            <pc:sldMk cId="2803092014" sldId="278"/>
            <ac:spMk id="3" creationId="{75591C19-7734-12E7-57E0-F5F72613804B}"/>
          </ac:spMkLst>
        </pc:spChg>
        <pc:spChg chg="mod">
          <ac:chgData name="Kumar, Neil Puneet" userId="S::npk20@pitt.edu::8c2b47f8-b1c7-43ca-958a-d8c852138cfa" providerId="AD" clId="Web-{ABCDB412-FCB8-93C4-9AAA-23CCC296D2A9}" dt="2024-04-14T22:01:17.889" v="54" actId="1076"/>
          <ac:spMkLst>
            <pc:docMk/>
            <pc:sldMk cId="2803092014" sldId="278"/>
            <ac:spMk id="4" creationId="{10047101-8D42-6100-9CEA-AEC0FAEAB606}"/>
          </ac:spMkLst>
        </pc:spChg>
        <pc:spChg chg="add del mod">
          <ac:chgData name="Kumar, Neil Puneet" userId="S::npk20@pitt.edu::8c2b47f8-b1c7-43ca-958a-d8c852138cfa" providerId="AD" clId="Web-{ABCDB412-FCB8-93C4-9AAA-23CCC296D2A9}" dt="2024-04-14T22:00:11.887" v="47"/>
          <ac:spMkLst>
            <pc:docMk/>
            <pc:sldMk cId="2803092014" sldId="278"/>
            <ac:spMk id="6" creationId="{EB470149-C434-EAB0-0D2C-34490740D247}"/>
          </ac:spMkLst>
        </pc:spChg>
        <pc:spChg chg="add del mod">
          <ac:chgData name="Kumar, Neil Puneet" userId="S::npk20@pitt.edu::8c2b47f8-b1c7-43ca-958a-d8c852138cfa" providerId="AD" clId="Web-{ABCDB412-FCB8-93C4-9AAA-23CCC296D2A9}" dt="2024-04-14T22:05:39.911" v="73"/>
          <ac:spMkLst>
            <pc:docMk/>
            <pc:sldMk cId="2803092014" sldId="278"/>
            <ac:spMk id="10" creationId="{43E99E4C-1AF2-78E9-D108-8429F8277374}"/>
          </ac:spMkLst>
        </pc:spChg>
        <pc:picChg chg="add del mod ord">
          <ac:chgData name="Kumar, Neil Puneet" userId="S::npk20@pitt.edu::8c2b47f8-b1c7-43ca-958a-d8c852138cfa" providerId="AD" clId="Web-{ABCDB412-FCB8-93C4-9AAA-23CCC296D2A9}" dt="2024-04-14T21:59:22.683" v="46"/>
          <ac:picMkLst>
            <pc:docMk/>
            <pc:sldMk cId="2803092014" sldId="278"/>
            <ac:picMk id="2" creationId="{7B219ABE-16DE-C241-F70C-C333084A4F1E}"/>
          </ac:picMkLst>
        </pc:picChg>
        <pc:picChg chg="add del mod ord">
          <ac:chgData name="Kumar, Neil Puneet" userId="S::npk20@pitt.edu::8c2b47f8-b1c7-43ca-958a-d8c852138cfa" providerId="AD" clId="Web-{ABCDB412-FCB8-93C4-9AAA-23CCC296D2A9}" dt="2024-04-14T22:05:02.332" v="67"/>
          <ac:picMkLst>
            <pc:docMk/>
            <pc:sldMk cId="2803092014" sldId="278"/>
            <ac:picMk id="7" creationId="{47225B9A-8363-001C-462E-43E128CF7A7E}"/>
          </ac:picMkLst>
        </pc:picChg>
        <pc:picChg chg="add mod">
          <ac:chgData name="Kumar, Neil Puneet" userId="S::npk20@pitt.edu::8c2b47f8-b1c7-43ca-958a-d8c852138cfa" providerId="AD" clId="Web-{ABCDB412-FCB8-93C4-9AAA-23CCC296D2A9}" dt="2024-04-14T22:05:30.864" v="71" actId="14100"/>
          <ac:picMkLst>
            <pc:docMk/>
            <pc:sldMk cId="2803092014" sldId="278"/>
            <ac:picMk id="8" creationId="{FA5BBDFD-6E83-D9EA-19D1-9F72E2FFE744}"/>
          </ac:picMkLst>
        </pc:picChg>
      </pc:sldChg>
      <pc:sldChg chg="ord">
        <pc:chgData name="Kumar, Neil Puneet" userId="S::npk20@pitt.edu::8c2b47f8-b1c7-43ca-958a-d8c852138cfa" providerId="AD" clId="Web-{ABCDB412-FCB8-93C4-9AAA-23CCC296D2A9}" dt="2024-04-14T21:45:59.251" v="3"/>
        <pc:sldMkLst>
          <pc:docMk/>
          <pc:sldMk cId="233018862" sldId="286"/>
        </pc:sldMkLst>
      </pc:sldChg>
      <pc:sldChg chg="addSp delSp modSp addAnim delAnim">
        <pc:chgData name="Kumar, Neil Puneet" userId="S::npk20@pitt.edu::8c2b47f8-b1c7-43ca-958a-d8c852138cfa" providerId="AD" clId="Web-{ABCDB412-FCB8-93C4-9AAA-23CCC296D2A9}" dt="2024-04-14T21:49:20.319" v="18"/>
        <pc:sldMkLst>
          <pc:docMk/>
          <pc:sldMk cId="3353460760" sldId="287"/>
        </pc:sldMkLst>
        <pc:spChg chg="del mod">
          <ac:chgData name="Kumar, Neil Puneet" userId="S::npk20@pitt.edu::8c2b47f8-b1c7-43ca-958a-d8c852138cfa" providerId="AD" clId="Web-{ABCDB412-FCB8-93C4-9AAA-23CCC296D2A9}" dt="2024-04-14T21:46:26.267" v="7"/>
          <ac:spMkLst>
            <pc:docMk/>
            <pc:sldMk cId="3353460760" sldId="287"/>
            <ac:spMk id="3" creationId="{476CC09F-7383-3A4C-555C-35DA0BB4B76E}"/>
          </ac:spMkLst>
        </pc:spChg>
        <pc:spChg chg="add mod">
          <ac:chgData name="Kumar, Neil Puneet" userId="S::npk20@pitt.edu::8c2b47f8-b1c7-43ca-958a-d8c852138cfa" providerId="AD" clId="Web-{ABCDB412-FCB8-93C4-9AAA-23CCC296D2A9}" dt="2024-04-14T21:46:11.705" v="5"/>
          <ac:spMkLst>
            <pc:docMk/>
            <pc:sldMk cId="3353460760" sldId="287"/>
            <ac:spMk id="4" creationId="{D986349A-22F0-3104-B243-A38D07626445}"/>
          </ac:spMkLst>
        </pc:spChg>
        <pc:spChg chg="del mod">
          <ac:chgData name="Kumar, Neil Puneet" userId="S::npk20@pitt.edu::8c2b47f8-b1c7-43ca-958a-d8c852138cfa" providerId="AD" clId="Web-{ABCDB412-FCB8-93C4-9AAA-23CCC296D2A9}" dt="2024-04-14T21:47:52.395" v="8"/>
          <ac:spMkLst>
            <pc:docMk/>
            <pc:sldMk cId="3353460760" sldId="287"/>
            <ac:spMk id="6" creationId="{9BE7E655-DBBE-1E38-D543-EB34028F2F2B}"/>
          </ac:spMkLst>
        </pc:spChg>
        <pc:spChg chg="del">
          <ac:chgData name="Kumar, Neil Puneet" userId="S::npk20@pitt.edu::8c2b47f8-b1c7-43ca-958a-d8c852138cfa" providerId="AD" clId="Web-{ABCDB412-FCB8-93C4-9AAA-23CCC296D2A9}" dt="2024-04-14T21:46:11.705" v="5"/>
          <ac:spMkLst>
            <pc:docMk/>
            <pc:sldMk cId="3353460760" sldId="287"/>
            <ac:spMk id="7" creationId="{845A03A5-6D4D-7072-B3BD-F2DA38CADEB0}"/>
          </ac:spMkLst>
        </pc:spChg>
        <pc:spChg chg="add mod">
          <ac:chgData name="Kumar, Neil Puneet" userId="S::npk20@pitt.edu::8c2b47f8-b1c7-43ca-958a-d8c852138cfa" providerId="AD" clId="Web-{ABCDB412-FCB8-93C4-9AAA-23CCC296D2A9}" dt="2024-04-14T21:46:26.267" v="7"/>
          <ac:spMkLst>
            <pc:docMk/>
            <pc:sldMk cId="3353460760" sldId="287"/>
            <ac:spMk id="8" creationId="{DC611BA4-AA6F-2DFD-46E8-12316E2E0D56}"/>
          </ac:spMkLst>
        </pc:spChg>
        <pc:picChg chg="add mod ord">
          <ac:chgData name="Kumar, Neil Puneet" userId="S::npk20@pitt.edu::8c2b47f8-b1c7-43ca-958a-d8c852138cfa" providerId="AD" clId="Web-{ABCDB412-FCB8-93C4-9AAA-23CCC296D2A9}" dt="2024-04-14T21:48:45.224" v="16" actId="1076"/>
          <ac:picMkLst>
            <pc:docMk/>
            <pc:sldMk cId="3353460760" sldId="287"/>
            <ac:picMk id="9" creationId="{B85A4A64-2786-A4D2-206B-A900939DB83E}"/>
          </ac:picMkLst>
        </pc:picChg>
      </pc:sldChg>
      <pc:sldChg chg="addSp delSp modSp ord">
        <pc:chgData name="Kumar, Neil Puneet" userId="S::npk20@pitt.edu::8c2b47f8-b1c7-43ca-958a-d8c852138cfa" providerId="AD" clId="Web-{ABCDB412-FCB8-93C4-9AAA-23CCC296D2A9}" dt="2024-04-14T22:02:06.797" v="56"/>
        <pc:sldMkLst>
          <pc:docMk/>
          <pc:sldMk cId="414523832" sldId="288"/>
        </pc:sldMkLst>
        <pc:spChg chg="del">
          <ac:chgData name="Kumar, Neil Puneet" userId="S::npk20@pitt.edu::8c2b47f8-b1c7-43ca-958a-d8c852138cfa" providerId="AD" clId="Web-{ABCDB412-FCB8-93C4-9AAA-23CCC296D2A9}" dt="2024-04-14T21:57:41.727" v="36"/>
          <ac:spMkLst>
            <pc:docMk/>
            <pc:sldMk cId="414523832" sldId="288"/>
            <ac:spMk id="2" creationId="{338A15DE-D135-0710-9984-A0A55E960CB0}"/>
          </ac:spMkLst>
        </pc:spChg>
        <pc:spChg chg="del">
          <ac:chgData name="Kumar, Neil Puneet" userId="S::npk20@pitt.edu::8c2b47f8-b1c7-43ca-958a-d8c852138cfa" providerId="AD" clId="Web-{ABCDB412-FCB8-93C4-9AAA-23CCC296D2A9}" dt="2024-04-14T21:57:47.134" v="37"/>
          <ac:spMkLst>
            <pc:docMk/>
            <pc:sldMk cId="414523832" sldId="288"/>
            <ac:spMk id="3" creationId="{ECC8AA23-D8D0-93BE-5C5F-103A750B0D2F}"/>
          </ac:spMkLst>
        </pc:spChg>
        <pc:spChg chg="add del mod">
          <ac:chgData name="Kumar, Neil Puneet" userId="S::npk20@pitt.edu::8c2b47f8-b1c7-43ca-958a-d8c852138cfa" providerId="AD" clId="Web-{ABCDB412-FCB8-93C4-9AAA-23CCC296D2A9}" dt="2024-04-14T22:02:06.797" v="56"/>
          <ac:spMkLst>
            <pc:docMk/>
            <pc:sldMk cId="414523832" sldId="288"/>
            <ac:spMk id="12" creationId="{8CE6E76B-F491-31CF-5652-007B762967EA}"/>
          </ac:spMkLst>
        </pc:spChg>
        <pc:spChg chg="add mod">
          <ac:chgData name="Kumar, Neil Puneet" userId="S::npk20@pitt.edu::8c2b47f8-b1c7-43ca-958a-d8c852138cfa" providerId="AD" clId="Web-{ABCDB412-FCB8-93C4-9AAA-23CCC296D2A9}" dt="2024-04-14T21:57:47.134" v="37"/>
          <ac:spMkLst>
            <pc:docMk/>
            <pc:sldMk cId="414523832" sldId="288"/>
            <ac:spMk id="14" creationId="{D11DC49B-201B-52DC-19CB-B3EFBF4E7CB5}"/>
          </ac:spMkLst>
        </pc:spChg>
        <pc:picChg chg="add del mod">
          <ac:chgData name="Kumar, Neil Puneet" userId="S::npk20@pitt.edu::8c2b47f8-b1c7-43ca-958a-d8c852138cfa" providerId="AD" clId="Web-{ABCDB412-FCB8-93C4-9AAA-23CCC296D2A9}" dt="2024-04-14T21:53:38.950" v="20"/>
          <ac:picMkLst>
            <pc:docMk/>
            <pc:sldMk cId="414523832" sldId="288"/>
            <ac:picMk id="5" creationId="{667C9C77-EF42-2076-DD75-39C51CE0839E}"/>
          </ac:picMkLst>
        </pc:picChg>
        <pc:picChg chg="add mod">
          <ac:chgData name="Kumar, Neil Puneet" userId="S::npk20@pitt.edu::8c2b47f8-b1c7-43ca-958a-d8c852138cfa" providerId="AD" clId="Web-{ABCDB412-FCB8-93C4-9AAA-23CCC296D2A9}" dt="2024-04-14T21:57:34.774" v="35" actId="1076"/>
          <ac:picMkLst>
            <pc:docMk/>
            <pc:sldMk cId="414523832" sldId="288"/>
            <ac:picMk id="10" creationId="{88C31637-67CB-896B-29A8-D677FCA357C8}"/>
          </ac:picMkLst>
        </pc:picChg>
      </pc:sldChg>
      <pc:sldChg chg="addSp delSp modSp">
        <pc:chgData name="Kumar, Neil Puneet" userId="S::npk20@pitt.edu::8c2b47f8-b1c7-43ca-958a-d8c852138cfa" providerId="AD" clId="Web-{ABCDB412-FCB8-93C4-9AAA-23CCC296D2A9}" dt="2024-04-14T22:06:13.043" v="76"/>
        <pc:sldMkLst>
          <pc:docMk/>
          <pc:sldMk cId="314440392" sldId="289"/>
        </pc:sldMkLst>
        <pc:spChg chg="del">
          <ac:chgData name="Kumar, Neil Puneet" userId="S::npk20@pitt.edu::8c2b47f8-b1c7-43ca-958a-d8c852138cfa" providerId="AD" clId="Web-{ABCDB412-FCB8-93C4-9AAA-23CCC296D2A9}" dt="2024-04-14T22:06:13.043" v="76"/>
          <ac:spMkLst>
            <pc:docMk/>
            <pc:sldMk cId="314440392" sldId="289"/>
            <ac:spMk id="2" creationId="{B7545968-70F7-0180-6448-3547E442EF4A}"/>
          </ac:spMkLst>
        </pc:spChg>
        <pc:spChg chg="add mod">
          <ac:chgData name="Kumar, Neil Puneet" userId="S::npk20@pitt.edu::8c2b47f8-b1c7-43ca-958a-d8c852138cfa" providerId="AD" clId="Web-{ABCDB412-FCB8-93C4-9AAA-23CCC296D2A9}" dt="2024-04-14T22:06:01.996" v="74"/>
          <ac:spMkLst>
            <pc:docMk/>
            <pc:sldMk cId="314440392" sldId="289"/>
            <ac:spMk id="4" creationId="{7BB7A524-17FB-6A75-A0D1-AEDF7532FD80}"/>
          </ac:spMkLst>
        </pc:spChg>
        <pc:spChg chg="add mod">
          <ac:chgData name="Kumar, Neil Puneet" userId="S::npk20@pitt.edu::8c2b47f8-b1c7-43ca-958a-d8c852138cfa" providerId="AD" clId="Web-{ABCDB412-FCB8-93C4-9AAA-23CCC296D2A9}" dt="2024-04-14T22:06:07.324" v="75"/>
          <ac:spMkLst>
            <pc:docMk/>
            <pc:sldMk cId="314440392" sldId="289"/>
            <ac:spMk id="6" creationId="{3D3E3F02-C1E6-CD2B-F574-D36C67407E7C}"/>
          </ac:spMkLst>
        </pc:spChg>
        <pc:spChg chg="del">
          <ac:chgData name="Kumar, Neil Puneet" userId="S::npk20@pitt.edu::8c2b47f8-b1c7-43ca-958a-d8c852138cfa" providerId="AD" clId="Web-{ABCDB412-FCB8-93C4-9AAA-23CCC296D2A9}" dt="2024-04-14T22:06:07.324" v="75"/>
          <ac:spMkLst>
            <pc:docMk/>
            <pc:sldMk cId="314440392" sldId="289"/>
            <ac:spMk id="8" creationId="{215CE58D-2739-522B-7C3A-6A7C985360C0}"/>
          </ac:spMkLst>
        </pc:spChg>
        <pc:spChg chg="add mod">
          <ac:chgData name="Kumar, Neil Puneet" userId="S::npk20@pitt.edu::8c2b47f8-b1c7-43ca-958a-d8c852138cfa" providerId="AD" clId="Web-{ABCDB412-FCB8-93C4-9AAA-23CCC296D2A9}" dt="2024-04-14T22:06:13.043" v="76"/>
          <ac:spMkLst>
            <pc:docMk/>
            <pc:sldMk cId="314440392" sldId="289"/>
            <ac:spMk id="9" creationId="{2081F30B-4532-AF2B-C3CE-B6DEFDEBB88E}"/>
          </ac:spMkLst>
        </pc:spChg>
        <pc:graphicFrameChg chg="del">
          <ac:chgData name="Kumar, Neil Puneet" userId="S::npk20@pitt.edu::8c2b47f8-b1c7-43ca-958a-d8c852138cfa" providerId="AD" clId="Web-{ABCDB412-FCB8-93C4-9AAA-23CCC296D2A9}" dt="2024-04-14T22:06:01.996" v="74"/>
          <ac:graphicFrameMkLst>
            <pc:docMk/>
            <pc:sldMk cId="314440392" sldId="289"/>
            <ac:graphicFrameMk id="16" creationId="{1904F965-D30E-5A83-B17B-7D030326E77B}"/>
          </ac:graphicFrameMkLst>
        </pc:graphicFrameChg>
      </pc:sldChg>
    </pc:docChg>
  </pc:docChgLst>
  <pc:docChgLst>
    <pc:chgData name="Kumar, Neil Puneet" userId="S::npk20@pitt.edu::8c2b47f8-b1c7-43ca-958a-d8c852138cfa" providerId="AD" clId="Web-{D2AC3E63-8C5B-2342-C871-248A3F532DEF}"/>
    <pc:docChg chg="modSld">
      <pc:chgData name="Kumar, Neil Puneet" userId="S::npk20@pitt.edu::8c2b47f8-b1c7-43ca-958a-d8c852138cfa" providerId="AD" clId="Web-{D2AC3E63-8C5B-2342-C871-248A3F532DEF}" dt="2024-04-14T08:59:28.480" v="4" actId="20577"/>
      <pc:docMkLst>
        <pc:docMk/>
      </pc:docMkLst>
      <pc:sldChg chg="modSp">
        <pc:chgData name="Kumar, Neil Puneet" userId="S::npk20@pitt.edu::8c2b47f8-b1c7-43ca-958a-d8c852138cfa" providerId="AD" clId="Web-{D2AC3E63-8C5B-2342-C871-248A3F532DEF}" dt="2024-04-14T08:59:28.480" v="4" actId="20577"/>
        <pc:sldMkLst>
          <pc:docMk/>
          <pc:sldMk cId="2665045518" sldId="282"/>
        </pc:sldMkLst>
        <pc:spChg chg="mod">
          <ac:chgData name="Kumar, Neil Puneet" userId="S::npk20@pitt.edu::8c2b47f8-b1c7-43ca-958a-d8c852138cfa" providerId="AD" clId="Web-{D2AC3E63-8C5B-2342-C871-248A3F532DEF}" dt="2024-04-14T08:59:28.480" v="4" actId="20577"/>
          <ac:spMkLst>
            <pc:docMk/>
            <pc:sldMk cId="2665045518" sldId="282"/>
            <ac:spMk id="3" creationId="{1ABCA07C-1908-B1EB-82FA-EC63DAAF4CF4}"/>
          </ac:spMkLst>
        </pc:spChg>
      </pc:sldChg>
    </pc:docChg>
  </pc:docChgLst>
  <pc:docChgLst>
    <pc:chgData name="Kumar, Neil Puneet" userId="S::npk20@pitt.edu::8c2b47f8-b1c7-43ca-958a-d8c852138cfa" providerId="AD" clId="Web-{3A43BC92-2B5F-4292-AED6-075F7D08D2F3}"/>
    <pc:docChg chg="modSld">
      <pc:chgData name="Kumar, Neil Puneet" userId="S::npk20@pitt.edu::8c2b47f8-b1c7-43ca-958a-d8c852138cfa" providerId="AD" clId="Web-{3A43BC92-2B5F-4292-AED6-075F7D08D2F3}" dt="2024-04-14T21:41:34.528" v="0" actId="20577"/>
      <pc:docMkLst>
        <pc:docMk/>
      </pc:docMkLst>
      <pc:sldChg chg="modSp">
        <pc:chgData name="Kumar, Neil Puneet" userId="S::npk20@pitt.edu::8c2b47f8-b1c7-43ca-958a-d8c852138cfa" providerId="AD" clId="Web-{3A43BC92-2B5F-4292-AED6-075F7D08D2F3}" dt="2024-04-14T21:41:34.528" v="0" actId="20577"/>
        <pc:sldMkLst>
          <pc:docMk/>
          <pc:sldMk cId="3353460760" sldId="287"/>
        </pc:sldMkLst>
        <pc:spChg chg="mod">
          <ac:chgData name="Kumar, Neil Puneet" userId="S::npk20@pitt.edu::8c2b47f8-b1c7-43ca-958a-d8c852138cfa" providerId="AD" clId="Web-{3A43BC92-2B5F-4292-AED6-075F7D08D2F3}" dt="2024-04-14T21:41:34.528" v="0" actId="20577"/>
          <ac:spMkLst>
            <pc:docMk/>
            <pc:sldMk cId="3353460760" sldId="287"/>
            <ac:spMk id="3" creationId="{476CC09F-7383-3A4C-555C-35DA0BB4B76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34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1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070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320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87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20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225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8669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47330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18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3059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05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4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6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71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40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53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57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40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17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42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28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308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1185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38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53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3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51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  <p:sldLayoutId id="2147484325" r:id="rId19"/>
    <p:sldLayoutId id="2147484326" r:id="rId20"/>
    <p:sldLayoutId id="2147484327" r:id="rId21"/>
    <p:sldLayoutId id="2147484328" r:id="rId22"/>
    <p:sldLayoutId id="2147484329" r:id="rId23"/>
    <p:sldLayoutId id="2147484330" r:id="rId24"/>
    <p:sldLayoutId id="2147484331" r:id="rId25"/>
    <p:sldLayoutId id="2147484332" r:id="rId26"/>
    <p:sldLayoutId id="2147484333" r:id="rId27"/>
    <p:sldLayoutId id="2147484334" r:id="rId28"/>
    <p:sldLayoutId id="2147484335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urfiniteworld.com/2016/08/08/an-updated-version-of-the-peak-oil-story/comment-page-1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ndialabs/11406209145/" TargetMode="External"/><Relationship Id="rId13" Type="http://schemas.openxmlformats.org/officeDocument/2006/relationships/image" Target="../media/image9.jpeg"/><Relationship Id="rId18" Type="http://schemas.openxmlformats.org/officeDocument/2006/relationships/image" Target="../media/image11.jpeg"/><Relationship Id="rId26" Type="http://schemas.openxmlformats.org/officeDocument/2006/relationships/image" Target="../media/image15.jpeg"/><Relationship Id="rId3" Type="http://schemas.openxmlformats.org/officeDocument/2006/relationships/image" Target="../media/image5.jpeg"/><Relationship Id="rId21" Type="http://schemas.openxmlformats.org/officeDocument/2006/relationships/hyperlink" Target="https://pixabay.com/ko/%EA%B7%B8%EB%A6%B0%ED%94%BC%EC%8A%A4-%EC%8B%9C%EB%A6%AC%EC%9A%B0%EC%8A%A4-%ED%99%98%EA%B2%BD-%EC%A7%80%EC%86%8D-%EA%B0%80%EB%8A%A5%EC%84%B1-%EA%B8%B0%ED%9B%84-%EC%95%A1%EC%85%98-%ED%95%AD%EC%9D%98-%EB%B0%B0-1456770/" TargetMode="External"/><Relationship Id="rId7" Type="http://schemas.openxmlformats.org/officeDocument/2006/relationships/image" Target="../media/image7.jpeg"/><Relationship Id="rId12" Type="http://schemas.openxmlformats.org/officeDocument/2006/relationships/hyperlink" Target="https://creativecommons.org/licenses/by-sa/3.0/" TargetMode="External"/><Relationship Id="rId17" Type="http://schemas.openxmlformats.org/officeDocument/2006/relationships/hyperlink" Target="https://creativecommons.org/licenses/by-nc-sa/3.0/" TargetMode="External"/><Relationship Id="rId25" Type="http://schemas.openxmlformats.org/officeDocument/2006/relationships/hyperlink" Target="https://www.blacklistednews.com/article/78103/engineering-contagion-upmc-coronathrax-and-the-darkest.htm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arkansasgopwing.blogspot.com/2017/01/trump-should-end-government-funding-of.html" TargetMode="External"/><Relationship Id="rId20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creativecommons.org/licenses/by/3.0/" TargetMode="External"/><Relationship Id="rId11" Type="http://schemas.openxmlformats.org/officeDocument/2006/relationships/hyperlink" Target="https://en.wikipedia.org/wiki/Pittsburgh_Panthers" TargetMode="External"/><Relationship Id="rId24" Type="http://schemas.openxmlformats.org/officeDocument/2006/relationships/image" Target="../media/image14.jpeg"/><Relationship Id="rId5" Type="http://schemas.openxmlformats.org/officeDocument/2006/relationships/hyperlink" Target="http://www.flickr.com/photos/goodncrazy/9669288477/" TargetMode="External"/><Relationship Id="rId15" Type="http://schemas.openxmlformats.org/officeDocument/2006/relationships/image" Target="../media/image10.jpeg"/><Relationship Id="rId23" Type="http://schemas.openxmlformats.org/officeDocument/2006/relationships/hyperlink" Target="https://www.flickr.com/photos/el_ramon/4741468151" TargetMode="External"/><Relationship Id="rId10" Type="http://schemas.openxmlformats.org/officeDocument/2006/relationships/image" Target="../media/image8.png"/><Relationship Id="rId19" Type="http://schemas.openxmlformats.org/officeDocument/2006/relationships/hyperlink" Target="https://localwiki.org/alamance/Boys_and_Girls_Club_of_Burlington,_NC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creativecommons.org/licenses/by-nc-nd/3.0/" TargetMode="External"/><Relationship Id="rId14" Type="http://schemas.openxmlformats.org/officeDocument/2006/relationships/hyperlink" Target="https://justinsomnia.org/2017/02/i-proudly-support-the-aclu-and-planned-parenthood/" TargetMode="External"/><Relationship Id="rId22" Type="http://schemas.openxmlformats.org/officeDocument/2006/relationships/image" Target="../media/image13.jpeg"/><Relationship Id="rId27" Type="http://schemas.openxmlformats.org/officeDocument/2006/relationships/hyperlink" Target="https://hronlineph.com/tag/amnesty-internation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director-beck.blogspot.com/2017/1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451" y="-722691"/>
            <a:ext cx="8781817" cy="5542025"/>
          </a:xfrm>
          <a:noFill/>
        </p:spPr>
        <p:txBody>
          <a:bodyPr anchor="ctr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Nonprofit Sector </a:t>
            </a:r>
            <a:r>
              <a:rPr lang="en-US" sz="1200" b="1" dirty="0">
                <a:solidFill>
                  <a:schemeClr val="bg1"/>
                </a:solidFill>
              </a:rPr>
              <a:t>and the difficulties with  </a:t>
            </a:r>
            <a:br>
              <a:rPr lang="en-US" sz="6000" b="1" dirty="0"/>
            </a:br>
            <a:r>
              <a:rPr lang="en-US" sz="6000" b="1" dirty="0">
                <a:solidFill>
                  <a:schemeClr val="bg1"/>
                </a:solidFill>
              </a:rPr>
              <a:t>Recruitment </a:t>
            </a:r>
            <a:r>
              <a:rPr lang="en-US" sz="1200" b="1" dirty="0">
                <a:solidFill>
                  <a:schemeClr val="bg1"/>
                </a:solidFill>
              </a:rPr>
              <a:t>and</a:t>
            </a:r>
            <a:r>
              <a:rPr lang="en-US" sz="6000" b="1" dirty="0">
                <a:solidFill>
                  <a:schemeClr val="bg1"/>
                </a:solidFill>
              </a:rPr>
              <a:t> Retention </a:t>
            </a:r>
            <a:br>
              <a:rPr lang="en-US" sz="6000" b="1" dirty="0"/>
            </a:br>
            <a:br>
              <a:rPr lang="en-US" sz="900" dirty="0"/>
            </a:br>
            <a:r>
              <a:rPr lang="en-US" sz="900" dirty="0">
                <a:solidFill>
                  <a:srgbClr val="FFFF00"/>
                </a:solidFill>
              </a:rPr>
              <a:t>by</a:t>
            </a:r>
            <a:br>
              <a:rPr lang="en-US" sz="900" dirty="0"/>
            </a:br>
            <a:br>
              <a:rPr lang="en-US" sz="900" dirty="0"/>
            </a:br>
            <a:r>
              <a:rPr lang="en-US" sz="2800" dirty="0">
                <a:solidFill>
                  <a:srgbClr val="FFC000"/>
                </a:solidFill>
              </a:rPr>
              <a:t>Puneet </a:t>
            </a:r>
            <a:r>
              <a:rPr lang="en-US" sz="2800" b="1" dirty="0">
                <a:solidFill>
                  <a:srgbClr val="00B050"/>
                </a:solidFill>
              </a:rPr>
              <a:t>“P$”</a:t>
            </a:r>
            <a:r>
              <a:rPr lang="en-US" sz="2800" dirty="0">
                <a:solidFill>
                  <a:srgbClr val="FFC000"/>
                </a:solidFill>
              </a:rPr>
              <a:t> Kumar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FA5BBDFD-6E83-D9EA-19D1-9F72E2FF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73" y="3031692"/>
            <a:ext cx="7255163" cy="38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front of a screen">
            <a:extLst>
              <a:ext uri="{FF2B5EF4-FFF2-40B4-BE49-F238E27FC236}">
                <a16:creationId xmlns:a16="http://schemas.microsoft.com/office/drawing/2014/main" id="{E1BD0D2D-F80B-E2A3-926C-67506E3F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70" y="1525653"/>
            <a:ext cx="901860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BB7A524-17FB-6A75-A0D1-AEDF7532FD8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2" name="Content Placeholder 1" descr="A person standing on a stage&#10;&#10;Description automatically generated">
            <a:extLst>
              <a:ext uri="{FF2B5EF4-FFF2-40B4-BE49-F238E27FC236}">
                <a16:creationId xmlns:a16="http://schemas.microsoft.com/office/drawing/2014/main" id="{86B2717A-3550-1A97-D2CC-32678982D8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1" y="299"/>
            <a:ext cx="12191999" cy="685799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081F30B-4532-AF2B-C3CE-B6DEFDEB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11" name="Picture Placeholder 10" descr="A screenshot of a paper&#10;&#10;Description automatically generated">
            <a:extLst>
              <a:ext uri="{FF2B5EF4-FFF2-40B4-BE49-F238E27FC236}">
                <a16:creationId xmlns:a16="http://schemas.microsoft.com/office/drawing/2014/main" id="{5BA5ADFE-EC15-D3E2-DE58-32C778F608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470" r="19470"/>
          <a:stretch/>
        </p:blipFill>
        <p:spPr>
          <a:xfrm>
            <a:off x="408874" y="288845"/>
            <a:ext cx="11143003" cy="6202784"/>
          </a:xfr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uillotine Free Stock Photo - Public Domain Pictures">
            <a:extLst>
              <a:ext uri="{FF2B5EF4-FFF2-40B4-BE49-F238E27FC236}">
                <a16:creationId xmlns:a16="http://schemas.microsoft.com/office/drawing/2014/main" id="{902F93EC-A0AF-CD3E-BAB1-9BC4AF8679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" y="8052"/>
            <a:ext cx="5750560" cy="6853513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F72CC41-641E-89DD-2D31-681E037E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Content Placeholder 22" descr="A group of people with a stick&#10;&#10;Description automatically generated">
            <a:extLst>
              <a:ext uri="{FF2B5EF4-FFF2-40B4-BE49-F238E27FC236}">
                <a16:creationId xmlns:a16="http://schemas.microsoft.com/office/drawing/2014/main" id="{3FE5DFCE-B660-4C27-98D7-FAF99D31688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4166" y="13937"/>
            <a:ext cx="6433593" cy="6837501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C6D792-341E-C39A-9D68-8DDCED6C772F}"/>
              </a:ext>
            </a:extLst>
          </p:cNvPr>
          <p:cNvSpPr txBox="1"/>
          <p:nvPr/>
        </p:nvSpPr>
        <p:spPr>
          <a:xfrm>
            <a:off x="7065963" y="5154613"/>
            <a:ext cx="3810000" cy="3175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-230451"/>
            <a:ext cx="11090275" cy="1684059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002060"/>
                </a:solidFill>
              </a:rPr>
              <a:t>What does “Nonprofit“ Organization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762125"/>
            <a:ext cx="11090274" cy="39131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 </a:t>
            </a:r>
            <a:r>
              <a:rPr lang="en-US" sz="48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nonprofit </a:t>
            </a:r>
            <a:r>
              <a:rPr lang="en-US" sz="48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organization (NGO), </a:t>
            </a:r>
            <a:r>
              <a:rPr lang="en-US" sz="12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also known as a </a:t>
            </a:r>
            <a:r>
              <a:rPr lang="en-US" sz="40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nonbusiness entity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or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 </a:t>
            </a:r>
            <a:r>
              <a:rPr lang="en-US" sz="40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nonprofit institution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,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and often referred to simply as a </a:t>
            </a:r>
            <a:r>
              <a:rPr lang="en-US" sz="40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nonprofit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,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is a </a:t>
            </a:r>
            <a:r>
              <a:rPr lang="en-US" sz="4000" b="1" i="0" u="sng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legal entity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 organized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and</a:t>
            </a:r>
            <a:r>
              <a:rPr lang="en-US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 </a:t>
            </a:r>
            <a:endParaRPr lang="en-US" sz="40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r>
              <a:rPr lang="en-US" sz="40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 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for a </a:t>
            </a:r>
            <a:r>
              <a:rPr lang="en-US" sz="4400" b="1" i="0" u="sng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collective</a:t>
            </a:r>
            <a:r>
              <a:rPr lang="en-US" sz="4000" b="1" i="0" u="sng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, public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or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 </a:t>
            </a:r>
            <a:r>
              <a:rPr lang="en-US" sz="4000" b="1" i="0" u="sng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social benefit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,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as opposed to an entity that operates as a business </a:t>
            </a:r>
            <a:r>
              <a:rPr lang="en-US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aiming to generate </a:t>
            </a:r>
            <a:r>
              <a:rPr lang="en-US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a </a:t>
            </a:r>
            <a:r>
              <a:rPr lang="en-US" sz="66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profit</a:t>
            </a:r>
            <a:r>
              <a:rPr lang="en-US" sz="66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 </a:t>
            </a:r>
            <a:r>
              <a:rPr lang="en-US" sz="12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for its </a:t>
            </a:r>
            <a:r>
              <a:rPr lang="en-US" sz="6600" b="1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owners</a:t>
            </a:r>
            <a:r>
              <a:rPr lang="en-US" sz="4000" b="0" i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Roboto"/>
                <a:ea typeface="Roboto"/>
                <a:cs typeface="Roboto"/>
              </a:rPr>
              <a:t>.</a:t>
            </a:r>
            <a:endParaRPr lang="en-US" sz="40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endParaRPr lang="en-US"/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pic>
        <p:nvPicPr>
          <p:cNvPr id="4" name="Picture 3" descr="A red and white ambulance&#10;&#10;Description automatically generated">
            <a:extLst>
              <a:ext uri="{FF2B5EF4-FFF2-40B4-BE49-F238E27FC236}">
                <a16:creationId xmlns:a16="http://schemas.microsoft.com/office/drawing/2014/main" id="{F9FDD0BB-92F2-0D8B-F047-59F826B0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6372"/>
            <a:ext cx="3215473" cy="2557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4E8A6-EB0D-953F-3298-FEA9CFDB2AA7}"/>
              </a:ext>
            </a:extLst>
          </p:cNvPr>
          <p:cNvSpPr txBox="1"/>
          <p:nvPr/>
        </p:nvSpPr>
        <p:spPr>
          <a:xfrm>
            <a:off x="0" y="2640204"/>
            <a:ext cx="3215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flickr.com/photos/goodncrazy/9669288477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7" name="Picture 6" descr="A group of people wearing hard hats&#10;&#10;Description automatically generated">
            <a:extLst>
              <a:ext uri="{FF2B5EF4-FFF2-40B4-BE49-F238E27FC236}">
                <a16:creationId xmlns:a16="http://schemas.microsoft.com/office/drawing/2014/main" id="{BACBC036-171B-C7DA-2B18-1A7BB9C13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71244" y="5215095"/>
            <a:ext cx="3620756" cy="1638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D6E00-D7E2-791F-64D2-D893682E7046}"/>
              </a:ext>
            </a:extLst>
          </p:cNvPr>
          <p:cNvSpPr txBox="1"/>
          <p:nvPr/>
        </p:nvSpPr>
        <p:spPr>
          <a:xfrm>
            <a:off x="8571244" y="6853406"/>
            <a:ext cx="3620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www.flickr.com/photos/sandialabs/1140620914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0" name="Picture 9" descr="A blue and yellow logo">
            <a:extLst>
              <a:ext uri="{FF2B5EF4-FFF2-40B4-BE49-F238E27FC236}">
                <a16:creationId xmlns:a16="http://schemas.microsoft.com/office/drawing/2014/main" id="{18F1C7D7-51C1-1F30-26D5-6AE8416D8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15473" y="-61831"/>
            <a:ext cx="4988169" cy="2874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80F2F-5CF8-F508-0228-F4C9B465A662}"/>
              </a:ext>
            </a:extLst>
          </p:cNvPr>
          <p:cNvSpPr txBox="1"/>
          <p:nvPr/>
        </p:nvSpPr>
        <p:spPr>
          <a:xfrm>
            <a:off x="3215473" y="6386594"/>
            <a:ext cx="49881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en.wikipedia.org/wiki/Pittsburgh_Panth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blue and white logo&#10;&#10;Description automatically generated">
            <a:extLst>
              <a:ext uri="{FF2B5EF4-FFF2-40B4-BE49-F238E27FC236}">
                <a16:creationId xmlns:a16="http://schemas.microsoft.com/office/drawing/2014/main" id="{C5CC51A6-057B-B69B-8129-DDF045873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0" y="1653777"/>
            <a:ext cx="3215472" cy="1504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F016DF-379E-CAD2-7804-544ECE5FEB64}"/>
              </a:ext>
            </a:extLst>
          </p:cNvPr>
          <p:cNvSpPr txBox="1"/>
          <p:nvPr/>
        </p:nvSpPr>
        <p:spPr>
          <a:xfrm>
            <a:off x="0" y="271085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justinsomnia.org/2017/02/i-proudly-support-the-aclu-and-planned-parenthoo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7" name="Picture 16" descr="A building with a sign on the side&#10;&#10;Description automatically generated">
            <a:extLst>
              <a:ext uri="{FF2B5EF4-FFF2-40B4-BE49-F238E27FC236}">
                <a16:creationId xmlns:a16="http://schemas.microsoft.com/office/drawing/2014/main" id="{CA5A0A3A-51B8-8AF1-64C5-4574894ACB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0" y="3098800"/>
            <a:ext cx="3810000" cy="375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076A1D-4B4D-0DBA-2051-5A4E070D9557}"/>
              </a:ext>
            </a:extLst>
          </p:cNvPr>
          <p:cNvSpPr txBox="1"/>
          <p:nvPr/>
        </p:nvSpPr>
        <p:spPr>
          <a:xfrm>
            <a:off x="0" y="6858000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arkansasgopwing.blogspot.com/2017/01/trump-should-end-government-funding-of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20" name="Picture 19" descr="A logo with text on it">
            <a:extLst>
              <a:ext uri="{FF2B5EF4-FFF2-40B4-BE49-F238E27FC236}">
                <a16:creationId xmlns:a16="http://schemas.microsoft.com/office/drawing/2014/main" id="{099759D2-97BB-7EC4-A09E-745D096B47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567647" y="4562799"/>
            <a:ext cx="3810000" cy="2286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BE505E-D855-D292-4E13-0559CAD4651C}"/>
              </a:ext>
            </a:extLst>
          </p:cNvPr>
          <p:cNvSpPr txBox="1"/>
          <p:nvPr/>
        </p:nvSpPr>
        <p:spPr>
          <a:xfrm>
            <a:off x="1567647" y="6848801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s://localwiki.org/alamance/Boys_and_Girls_Club_of_Burlington,_NC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6" name="Picture 25" descr="A large ship in the water">
            <a:extLst>
              <a:ext uri="{FF2B5EF4-FFF2-40B4-BE49-F238E27FC236}">
                <a16:creationId xmlns:a16="http://schemas.microsoft.com/office/drawing/2014/main" id="{8DB994E8-546A-1E97-80C7-7CEFB6DABC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109285" y="2931624"/>
            <a:ext cx="4227426" cy="1928048"/>
          </a:xfrm>
          <a:prstGeom prst="rect">
            <a:avLst/>
          </a:prstGeom>
        </p:spPr>
      </p:pic>
      <p:pic>
        <p:nvPicPr>
          <p:cNvPr id="28" name="Picture 27" descr="A logo on a blue background">
            <a:extLst>
              <a:ext uri="{FF2B5EF4-FFF2-40B4-BE49-F238E27FC236}">
                <a16:creationId xmlns:a16="http://schemas.microsoft.com/office/drawing/2014/main" id="{3509CFB0-D6D7-16B3-A2FC-11CF61E5D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174693" y="4900433"/>
            <a:ext cx="4676775" cy="19300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122AA8-CAFE-8280-7117-D28D68331A51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s://www.flickr.com/photos/el_ramon/474146815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31" name="Picture 30" descr="A close-up of a building">
            <a:extLst>
              <a:ext uri="{FF2B5EF4-FFF2-40B4-BE49-F238E27FC236}">
                <a16:creationId xmlns:a16="http://schemas.microsoft.com/office/drawing/2014/main" id="{628C0D28-4C66-5BC8-7BDD-F9C49E352E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6552653" y="2836906"/>
            <a:ext cx="4988170" cy="22834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EADA76-B592-10A8-B640-5E759CDF00A5}"/>
              </a:ext>
            </a:extLst>
          </p:cNvPr>
          <p:cNvSpPr txBox="1"/>
          <p:nvPr/>
        </p:nvSpPr>
        <p:spPr>
          <a:xfrm>
            <a:off x="1016000" y="6604000"/>
            <a:ext cx="1016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5" tooltip="https://www.blacklistednews.com/article/78103/engineering-contagion-upmc-coronathrax-and-the-darke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7" name="Picture 36" descr="A black candle with barbed wire on a yellow background">
            <a:extLst>
              <a:ext uri="{FF2B5EF4-FFF2-40B4-BE49-F238E27FC236}">
                <a16:creationId xmlns:a16="http://schemas.microsoft.com/office/drawing/2014/main" id="{9D0B4226-F80D-113A-3D3A-6A86EF33BF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8406551" y="55230"/>
            <a:ext cx="3790950" cy="2857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CE659D-7AEC-4013-0672-B5F818F8BDCC}"/>
              </a:ext>
            </a:extLst>
          </p:cNvPr>
          <p:cNvSpPr txBox="1"/>
          <p:nvPr/>
        </p:nvSpPr>
        <p:spPr>
          <a:xfrm>
            <a:off x="4200525" y="4857750"/>
            <a:ext cx="3790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7" tooltip="https://hronlineph.com/tag/amnesty-internationa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7B52088-9DDE-3CAA-8A1E-FE6D8719B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505200"/>
            <a:ext cx="3526889" cy="2352356"/>
          </a:xfrm>
          <a:noFill/>
        </p:spPr>
        <p:txBody>
          <a:bodyPr/>
          <a:lstStyle/>
          <a:p>
            <a:r>
              <a:rPr lang="en-US" err="1"/>
              <a:t>Cnfidence</a:t>
            </a:r>
            <a:r>
              <a:rPr lang="en-US"/>
              <a:t>-building strategies</a:t>
            </a:r>
          </a:p>
        </p:txBody>
      </p:sp>
      <p:pic>
        <p:nvPicPr>
          <p:cNvPr id="8" name="Picture 7" descr="A graph of a person giving a coin to a person&#10;&#10;Description automatically generated">
            <a:extLst>
              <a:ext uri="{FF2B5EF4-FFF2-40B4-BE49-F238E27FC236}">
                <a16:creationId xmlns:a16="http://schemas.microsoft.com/office/drawing/2014/main" id="{4DD6D5BA-2EFC-F3AE-B25F-BF34096C7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61" y="-1675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7 Differences Between Nonprofit and For-Profit Organizations">
            <a:extLst>
              <a:ext uri="{FF2B5EF4-FFF2-40B4-BE49-F238E27FC236}">
                <a16:creationId xmlns:a16="http://schemas.microsoft.com/office/drawing/2014/main" id="{88C31637-67CB-896B-29A8-D677FCA3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156" y="-406398"/>
            <a:ext cx="6088776" cy="726670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11DC49B-201B-52DC-19CB-B3EFBF4E7C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3FA99-CFE3-068E-7F79-44F44413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blue circle with white text">
            <a:extLst>
              <a:ext uri="{FF2B5EF4-FFF2-40B4-BE49-F238E27FC236}">
                <a16:creationId xmlns:a16="http://schemas.microsoft.com/office/drawing/2014/main" id="{A3D2F624-E15F-8285-86A1-7CAF1889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Enhancing your presentation</a:t>
            </a:r>
          </a:p>
        </p:txBody>
      </p:sp>
      <p:pic>
        <p:nvPicPr>
          <p:cNvPr id="1026" name="Picture 2" descr="Weekly Review – MinistryWatch">
            <a:extLst>
              <a:ext uri="{FF2B5EF4-FFF2-40B4-BE49-F238E27FC236}">
                <a16:creationId xmlns:a16="http://schemas.microsoft.com/office/drawing/2014/main" id="{FDB0A39D-27A7-D018-0888-98CDC3A6073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e chart of revenue">
            <a:extLst>
              <a:ext uri="{FF2B5EF4-FFF2-40B4-BE49-F238E27FC236}">
                <a16:creationId xmlns:a16="http://schemas.microsoft.com/office/drawing/2014/main" id="{B85A4A64-2786-A4D2-206B-A900939DB8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29" y="16854"/>
            <a:ext cx="12092650" cy="67383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6349A-22F0-3104-B243-A38D0762644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611BA4-AA6F-2DFD-46E8-12316E2E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7398" y="391885"/>
            <a:ext cx="10297204" cy="8854691"/>
          </a:xfrm>
        </p:spPr>
        <p:txBody>
          <a:bodyPr>
            <a:normAutofit/>
          </a:bodyPr>
          <a:lstStyle/>
          <a:p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“I would point out that under U.S. law, charitable foundations need to pay out </a:t>
            </a:r>
            <a:r>
              <a:rPr lang="en-US" sz="3200" b="1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percent 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their assets every year to maintain their tax-exempt status. But the assets of the Gates Foundation Trust are mostly in </a:t>
            </a:r>
            <a:r>
              <a:rPr lang="en-US" sz="3200" b="1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including investments in </a:t>
            </a:r>
            <a:r>
              <a:rPr lang="en-US" sz="3200" b="1" u="sng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companies that contribute to the same problems the foundation is supposed to be fighting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—and </a:t>
            </a:r>
            <a:r>
              <a:rPr lang="en-US" sz="3200" b="1" u="sng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stock prices are not limited to a 5-percent annual return. 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one year, I’d say, entirely apart from any actual donations, the value of the Foundation’s assets </a:t>
            </a:r>
            <a:r>
              <a:rPr lang="en-US" sz="3200" i="1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rose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nearly $10.5 billion. The Foundation is </a:t>
            </a:r>
            <a:r>
              <a:rPr lang="en-US" sz="3600" b="1" u="sng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making far more money than it gives away, and all that income is completely tax-free.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It’s a scam, I’d say, </a:t>
            </a:r>
            <a:r>
              <a:rPr lang="en-US" sz="3200" b="1" u="sng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biggest scam in the world</a:t>
            </a:r>
            <a:r>
              <a:rPr lang="en-US" sz="3200" kern="100">
                <a:solidFill>
                  <a:srgbClr val="4D4E4E"/>
                </a:solidFill>
                <a:effectLst/>
                <a:highlight>
                  <a:srgbClr val="FEFEFE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It’s a clever trick used by large amounts of money to maintain their size. (Beaty). </a:t>
            </a:r>
            <a:endParaRPr lang="en-US" sz="3200" kern="100">
              <a:effectLst/>
              <a:highlight>
                <a:srgbClr val="FEFEFE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2" name="Content Placeholder 1" descr="A person in a white shirt&#10;&#10;Description automatically generated">
            <a:extLst>
              <a:ext uri="{FF2B5EF4-FFF2-40B4-BE49-F238E27FC236}">
                <a16:creationId xmlns:a16="http://schemas.microsoft.com/office/drawing/2014/main" id="{A90B4FB5-4873-2EA4-5397-92FE7348091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19628" y="5762870"/>
            <a:ext cx="1729510" cy="10860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F8FCDD-C27C-90ED-18C8-2D3D520B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BDD3-910A-A290-F847-DF21CA48E410}"/>
              </a:ext>
            </a:extLst>
          </p:cNvPr>
          <p:cNvSpPr txBox="1"/>
          <p:nvPr/>
        </p:nvSpPr>
        <p:spPr>
          <a:xfrm>
            <a:off x="10419628" y="7044458"/>
            <a:ext cx="1729510" cy="12122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63F9110E2A44B9014FBAFD6AFCF65" ma:contentTypeVersion="17" ma:contentTypeDescription="Create a new document." ma:contentTypeScope="" ma:versionID="900619924dc1e538bc202b7818d38f2f">
  <xsd:schema xmlns:xsd="http://www.w3.org/2001/XMLSchema" xmlns:xs="http://www.w3.org/2001/XMLSchema" xmlns:p="http://schemas.microsoft.com/office/2006/metadata/properties" xmlns:ns3="630fea41-b51c-4667-9443-fcfc06527d43" xmlns:ns4="c72ddeb0-b2c8-4cfa-8492-1341842a06d2" targetNamespace="http://schemas.microsoft.com/office/2006/metadata/properties" ma:root="true" ma:fieldsID="02ea0197ed850eab705be92e65590726" ns3:_="" ns4:_="">
    <xsd:import namespace="630fea41-b51c-4667-9443-fcfc06527d43"/>
    <xsd:import namespace="c72ddeb0-b2c8-4cfa-8492-1341842a06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fea41-b51c-4667-9443-fcfc06527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2ddeb0-b2c8-4cfa-8492-1341842a06d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30fea41-b51c-4667-9443-fcfc06527d43" xsi:nil="true"/>
    <_activity xmlns="630fea41-b51c-4667-9443-fcfc06527d43" xsi:nil="true"/>
  </documentManagement>
</p:properties>
</file>

<file path=customXml/itemProps1.xml><?xml version="1.0" encoding="utf-8"?>
<ds:datastoreItem xmlns:ds="http://schemas.openxmlformats.org/officeDocument/2006/customXml" ds:itemID="{DD083CB3-2B4B-44AF-84BA-9A71F4A605B0}">
  <ds:schemaRefs>
    <ds:schemaRef ds:uri="630fea41-b51c-4667-9443-fcfc06527d43"/>
    <ds:schemaRef ds:uri="c72ddeb0-b2c8-4cfa-8492-1341842a06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630fea41-b51c-4667-9443-fcfc06527d43"/>
    <ds:schemaRef ds:uri="c72ddeb0-b2c8-4cfa-8492-1341842a06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Application>Microsoft Office PowerPoint</Application>
  <PresentationFormat>Widescreen</PresentationFormat>
  <Slides>13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Berlin</vt:lpstr>
      <vt:lpstr>Nonprofit Sector and the difficulties with   Recruitment and Retention   by  Puneet “P$” Kumar</vt:lpstr>
      <vt:lpstr>What does “Nonprofit“ Organization mean?</vt:lpstr>
      <vt:lpstr>PowerPoint Presentation</vt:lpstr>
      <vt:lpstr>PowerPoint Presentation</vt:lpstr>
      <vt:lpstr>PowerPoint Presentation</vt:lpstr>
      <vt:lpstr>PowerPoint Presentation</vt:lpstr>
      <vt:lpstr>Selecting visual aids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Nonprofit Sector and the difficulties with   Recruitment and Retention   by  Puneet “P$” Kumar</dc:title>
  <dc:creator>Kumar, Neil Puneet</dc:creator>
  <cp:revision>72</cp:revision>
  <dcterms:created xsi:type="dcterms:W3CDTF">2024-04-13T17:43:32Z</dcterms:created>
  <dcterms:modified xsi:type="dcterms:W3CDTF">2024-04-15T15:53:24Z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0x010100EAA63F9110E2A44B9014FBAFD6AFCF65</vt:lpwstr>
  </property>
  <property fmtid="{D5CDD505-2E9C-101B-9397-08002B2CF9AE}" pid="3" name="MediaServiceImageTags">
    <vt:lpwstr/>
  </property>
</Properties>
</file>